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280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1670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3690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5463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61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5693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919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775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618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376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3676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C2F0B-5FBD-4851-977C-E316C85A838D}" type="datetimeFigureOut">
              <a:rPr lang="en-IN" smtClean="0"/>
              <a:t>07-09-2021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18FE6-FB8E-4630-9FFF-FC90E89BDB9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449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99592" y="404664"/>
            <a:ext cx="7200801" cy="5636369"/>
            <a:chOff x="899592" y="404664"/>
            <a:chExt cx="7200801" cy="563636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2" y="404664"/>
              <a:ext cx="2808312" cy="171354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605546" y="2473151"/>
              <a:ext cx="15262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CHEMBL129</a:t>
              </a:r>
              <a:endParaRPr lang="en-IN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876" y="404664"/>
              <a:ext cx="2665517" cy="1713546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026608" y="2420888"/>
              <a:ext cx="1641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CHEMBL452868</a:t>
              </a:r>
              <a:endParaRPr lang="en-IN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2" y="3861048"/>
              <a:ext cx="2808312" cy="147555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403648" y="5733256"/>
              <a:ext cx="182827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CHEMBL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461358</a:t>
              </a: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4875" y="3861048"/>
              <a:ext cx="2665517" cy="161956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5868145" y="5733256"/>
              <a:ext cx="19442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CHEMBL518501</a:t>
              </a:r>
              <a:endParaRPr lang="en-IN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99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Neeraj</dc:creator>
  <cp:lastModifiedBy>Neeraj</cp:lastModifiedBy>
  <cp:revision>8</cp:revision>
  <dcterms:created xsi:type="dcterms:W3CDTF">2021-04-20T12:10:59Z</dcterms:created>
  <dcterms:modified xsi:type="dcterms:W3CDTF">2021-09-06T19:10:02Z</dcterms:modified>
</cp:coreProperties>
</file>