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8" r:id="rId2"/>
    <p:sldId id="268" r:id="rId3"/>
    <p:sldId id="3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ENCER S ERICKSEN" initials="SSE" lastIdx="1" clrIdx="0">
    <p:extLst>
      <p:ext uri="{19B8F6BF-5375-455C-9EA6-DF929625EA0E}">
        <p15:presenceInfo xmlns:p15="http://schemas.microsoft.com/office/powerpoint/2012/main" userId="SPENCER S ERICK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73" autoAdjust="0"/>
    <p:restoredTop sz="69867" autoAdjust="0"/>
  </p:normalViewPr>
  <p:slideViewPr>
    <p:cSldViewPr snapToGrid="0" showGuides="1">
      <p:cViewPr varScale="1">
        <p:scale>
          <a:sx n="79" d="100"/>
          <a:sy n="79" d="100"/>
        </p:scale>
        <p:origin x="996" y="9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B6B5F-86AE-461F-8AB0-7DDBB352D8D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4646E-4A24-4E60-996C-4977EB46F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1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46195-DED0-4847-8FEC-986B5A4A1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C36D3-1DE8-4687-B9C7-5152CE5BB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806F9-9B88-4986-ADB1-576F1804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9D47B-0595-4FF3-A0CF-8071BE61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002BA-192D-422B-9388-A506ACD6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6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29F6-F69B-415E-8F64-B032B08F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E7B63-0E9A-4C56-930E-3A8C76915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BABC0-64D7-40A3-8DFE-D626893B5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D2ED1-150B-4D26-B6C3-D0A1F5B01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806C0-581B-4F20-9158-6767C228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6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10D4-6BF3-4C08-A403-96D59E04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7BE8F-01E3-46FD-B48C-66F0A3F8F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A90B8-43AC-4D11-8339-9D24D4A6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0291-05BD-41A6-A8A4-6706EAF1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501B1-A9DC-4A1D-B857-952F6AB4D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8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85766-2567-4B4C-87E8-BECB9B19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4614-3CF2-4E6A-B727-A28FF660F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33CD1-8E7B-4591-ACE4-8A5B17AD8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44AC2-74F1-426D-B91B-73092C11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E2F4A-FF33-426D-B791-FF9EBB808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CA4D6-07CD-40EE-95DC-47E206FF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3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F72B4-BFF1-41B6-80C1-21931CB1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6D0A0-B7A0-4E7F-A8BC-62370CB4F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948A0-1FD2-44A9-B153-8578AE02E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BC4ABF-3312-460E-AD18-4C9348289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433B5E-82E7-46C6-B55F-C368F1D61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4A009-DA8F-4950-873F-2939DF7CF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CF8142-CE80-4CAC-8578-AAF90CF0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792A27-FCAD-45D4-8BF3-239B0259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0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0504-6C69-4DD8-857D-CA5773AF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33BD0-49F3-4D0F-8F0A-7D81AF8F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EF888C-E284-42B6-B833-F78636BB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DEF84-E322-42D9-BE1C-13ACAC46A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4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782D5-D5BE-4491-BB4E-82F775919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06B7A-3CB0-4460-87A7-6970211DF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245F4-8D39-4455-A6F6-294497F0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21308-A7EC-4739-914D-298CDB143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04218-0658-44F6-A2F1-F41546FD2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E6DF5-2431-40B5-BFAA-57A6AE836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FBB8B-93A6-4670-8ACD-4B7C7483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6AA2E-38D3-4EDD-88A6-7E8BF4BA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23A034-2E69-4E8E-8A7A-8EB69791E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8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D1BF-F1BB-43DE-A9B9-0ED1735AF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76C24-0F04-4C23-B277-46F87B9A3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96122-FBC4-4A33-880C-EC2A25BAA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7E941-B190-4D2B-B376-3458E1EF1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D840B-7664-423C-AF2B-A8146141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585B-8AFD-4CA8-BB64-3FEE0274A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5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7170-9724-42AD-8F40-BB2F96A7B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DAF55-CC9A-4F23-981D-593F0209A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11922-15B8-4668-AC28-98FF4274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2B292-E1C2-46C3-A2C1-C4989366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EF8AB-11C5-4416-A229-80B76CDE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4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4C7C59-3B20-42B1-8CBC-D448A3495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2B89B-52E2-42DB-9DBD-33C715F64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519C8-0493-47B8-BBE6-2F089332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95EC3-CD14-4A55-8728-1726F1B7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E0C95-3C89-44AA-969D-041A246C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0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1938E-49A9-4B5C-88C7-0C2B4430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08E2E-5CE6-43E7-9244-384CE3142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79B12-140A-4D95-B6E9-1EB7BB94BF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8EF12-3B0F-4779-AF72-0DC2CB2FA6D2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3B1EF-FB1C-4EAE-AACA-8B27338A5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D546E-1CBC-4768-B450-CA29BE92A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23535-1951-4588-9904-02A4E68B0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8154AEA5-A235-BDD9-4435-BF2A8A9CB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871" y="3755158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F57BFE42-BD96-06C8-E971-36669D9C0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782" y="3755158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CF0066EC-0DF5-CF63-166F-A262B6CD6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02" y="728980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60A431A3-42C7-06D6-9D86-A771ABAD32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0" y="728980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structure of a molecule&#10;&#10;Description automatically generated">
            <a:extLst>
              <a:ext uri="{FF2B5EF4-FFF2-40B4-BE49-F238E27FC236}">
                <a16:creationId xmlns:a16="http://schemas.microsoft.com/office/drawing/2014/main" id="{FB802424-BAD0-4F51-70DF-148AE1E995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" y="728980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40C51015-D8C8-1519-9F12-8169D7171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5" y="3755158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36AB22D4-2845-8F1D-97FD-7BE1CC5AD5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826" y="3755158"/>
            <a:ext cx="3017520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A structure of a molecule&#10;&#10;Description automatically generated">
            <a:extLst>
              <a:ext uri="{FF2B5EF4-FFF2-40B4-BE49-F238E27FC236}">
                <a16:creationId xmlns:a16="http://schemas.microsoft.com/office/drawing/2014/main" id="{151D42A5-8865-3172-329A-934503BA45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391" y="728980"/>
            <a:ext cx="3017520" cy="30175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55E8F2-32AC-C1DC-3ACB-ACFDC93870A8}"/>
              </a:ext>
            </a:extLst>
          </p:cNvPr>
          <p:cNvSpPr txBox="1"/>
          <p:nvPr/>
        </p:nvSpPr>
        <p:spPr>
          <a:xfrm>
            <a:off x="32617" y="41946"/>
            <a:ext cx="381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Additional File 7A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“positive bit”: 694 -- methine carbon</a:t>
            </a:r>
          </a:p>
        </p:txBody>
      </p:sp>
    </p:spTree>
    <p:extLst>
      <p:ext uri="{BB962C8B-B14F-4D97-AF65-F5344CB8AC3E}">
        <p14:creationId xmlns:p14="http://schemas.microsoft.com/office/powerpoint/2010/main" val="364356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structure of a molecule&#10;&#10;Description automatically generated">
            <a:extLst>
              <a:ext uri="{FF2B5EF4-FFF2-40B4-BE49-F238E27FC236}">
                <a16:creationId xmlns:a16="http://schemas.microsoft.com/office/drawing/2014/main" id="{5983AC89-D301-5E7C-8389-292100535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4" y="392025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5" name="Picture 4" descr="A diagram of a molecule&#10;&#10;Description automatically generated">
            <a:extLst>
              <a:ext uri="{FF2B5EF4-FFF2-40B4-BE49-F238E27FC236}">
                <a16:creationId xmlns:a16="http://schemas.microsoft.com/office/drawing/2014/main" id="{70AA1A17-5ACB-F2A5-1E34-FFAC8F171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86" y="3419273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6" name="Picture 5" descr="A structure of a molecule&#10;&#10;Description automatically generated">
            <a:extLst>
              <a:ext uri="{FF2B5EF4-FFF2-40B4-BE49-F238E27FC236}">
                <a16:creationId xmlns:a16="http://schemas.microsoft.com/office/drawing/2014/main" id="{AADEE0DF-0F52-44AE-B52E-64E84B0C2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40" y="392024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8" name="Picture 17" descr="A diagram of a molecule&#10;&#10;Description automatically generated">
            <a:extLst>
              <a:ext uri="{FF2B5EF4-FFF2-40B4-BE49-F238E27FC236}">
                <a16:creationId xmlns:a16="http://schemas.microsoft.com/office/drawing/2014/main" id="{AA32DAF1-6EEC-C7FB-EB95-2BCBA1FFD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34" y="392025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9" name="Picture 18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1F8A50FE-FF43-B51F-9744-AAC80473AB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5" y="3419273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20" name="Picture 19" descr="A structure of a molecule&#10;&#10;Description automatically generated">
            <a:extLst>
              <a:ext uri="{FF2B5EF4-FFF2-40B4-BE49-F238E27FC236}">
                <a16:creationId xmlns:a16="http://schemas.microsoft.com/office/drawing/2014/main" id="{7267F8FC-AE50-C3C7-AF4F-29BB840AB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534" y="392025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21" name="Picture 20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63F2C22B-67E9-7527-713F-AB47D482D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292" y="3409545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23" name="Picture 22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7190E26F-EAC4-076B-AB11-BB29454957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534" y="3419273"/>
            <a:ext cx="3017520" cy="301752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F116D4-9990-D022-39CC-3C3BE215F83A}"/>
              </a:ext>
            </a:extLst>
          </p:cNvPr>
          <p:cNvSpPr txBox="1"/>
          <p:nvPr/>
        </p:nvSpPr>
        <p:spPr>
          <a:xfrm>
            <a:off x="32617" y="41946"/>
            <a:ext cx="4647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Additional File 7B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“negative bit”: 1917 -- carbonyl substructure</a:t>
            </a:r>
          </a:p>
        </p:txBody>
      </p:sp>
    </p:spTree>
    <p:extLst>
      <p:ext uri="{BB962C8B-B14F-4D97-AF65-F5344CB8AC3E}">
        <p14:creationId xmlns:p14="http://schemas.microsoft.com/office/powerpoint/2010/main" val="421014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0C48EA91-C025-D66D-3353-65382E02D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92" y="3790801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E4AEB84D-9C07-6A48-863A-EE51F42A1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45" y="759623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A structure of a molecule&#10;&#10;Description automatically generated">
            <a:extLst>
              <a:ext uri="{FF2B5EF4-FFF2-40B4-BE49-F238E27FC236}">
                <a16:creationId xmlns:a16="http://schemas.microsoft.com/office/drawing/2014/main" id="{9DB42B59-CA5B-EEAD-4011-CDB5CE011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739" y="3790801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structure of a molecule&#10;&#10;Description automatically generated">
            <a:extLst>
              <a:ext uri="{FF2B5EF4-FFF2-40B4-BE49-F238E27FC236}">
                <a16:creationId xmlns:a16="http://schemas.microsoft.com/office/drawing/2014/main" id="{FCCDE7BB-6387-20FF-5753-63A5E3D77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05" y="759623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structure of a molecule&#10;&#10;Description automatically generated">
            <a:extLst>
              <a:ext uri="{FF2B5EF4-FFF2-40B4-BE49-F238E27FC236}">
                <a16:creationId xmlns:a16="http://schemas.microsoft.com/office/drawing/2014/main" id="{352BF1EB-011B-3875-D2EE-3CB135F0F6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994" y="759623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4ED94D51-0EA9-E5F3-EC4D-268B58F014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2" y="3787776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9" name="Picture 18" descr="A structure of a chemical formula&#10;&#10;Description automatically generated">
            <a:extLst>
              <a:ext uri="{FF2B5EF4-FFF2-40B4-BE49-F238E27FC236}">
                <a16:creationId xmlns:a16="http://schemas.microsoft.com/office/drawing/2014/main" id="{7F984961-C6C3-4C03-EE42-7396625519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132" y="3787776"/>
            <a:ext cx="3017520" cy="3017520"/>
          </a:xfrm>
          <a:prstGeom prst="rect">
            <a:avLst/>
          </a:prstGeom>
          <a:ln>
            <a:noFill/>
          </a:ln>
        </p:spPr>
      </p:pic>
      <p:pic>
        <p:nvPicPr>
          <p:cNvPr id="18" name="Picture 17" descr="A structure of a molecule&#10;&#10;Description automatically generated">
            <a:extLst>
              <a:ext uri="{FF2B5EF4-FFF2-40B4-BE49-F238E27FC236}">
                <a16:creationId xmlns:a16="http://schemas.microsoft.com/office/drawing/2014/main" id="{F99E257D-4EDB-B77C-7DAD-3508A4E58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2" y="759623"/>
            <a:ext cx="3017520" cy="3017520"/>
          </a:xfrm>
          <a:prstGeom prst="rect">
            <a:avLst/>
          </a:prstGeom>
          <a:ln w="3810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9305C8-C9FE-6997-D247-9954A5DB628D}"/>
              </a:ext>
            </a:extLst>
          </p:cNvPr>
          <p:cNvSpPr txBox="1"/>
          <p:nvPr/>
        </p:nvSpPr>
        <p:spPr>
          <a:xfrm>
            <a:off x="32617" y="41946"/>
            <a:ext cx="6938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Additional File 7C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“negative bit”: 1152 -- general secondary amine (frequently amide)</a:t>
            </a:r>
          </a:p>
        </p:txBody>
      </p:sp>
    </p:spTree>
    <p:extLst>
      <p:ext uri="{BB962C8B-B14F-4D97-AF65-F5344CB8AC3E}">
        <p14:creationId xmlns:p14="http://schemas.microsoft.com/office/powerpoint/2010/main" val="4273327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6003</TotalTime>
  <Words>38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Data extraction and mining from PubChem repository</dc:title>
  <dc:creator>SPENCER S ERICKSEN</dc:creator>
  <cp:lastModifiedBy>MANISH S PATANKAR</cp:lastModifiedBy>
  <cp:revision>56</cp:revision>
  <dcterms:created xsi:type="dcterms:W3CDTF">2020-08-07T08:04:12Z</dcterms:created>
  <dcterms:modified xsi:type="dcterms:W3CDTF">2024-04-19T14:54:48Z</dcterms:modified>
</cp:coreProperties>
</file>