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704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/>
          <p:nvPr/>
        </p:nvGrpSpPr>
        <p:grpSpPr>
          <a:xfrm>
            <a:off x="1066801" y="533401"/>
            <a:ext cx="6324600" cy="5764299"/>
            <a:chOff x="1066801" y="533401"/>
            <a:chExt cx="6324600" cy="5764299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66801" y="533401"/>
              <a:ext cx="6324600" cy="4458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3" name="Group 24"/>
            <p:cNvGrpSpPr/>
            <p:nvPr/>
          </p:nvGrpSpPr>
          <p:grpSpPr>
            <a:xfrm>
              <a:off x="2057400" y="5715000"/>
              <a:ext cx="4921739" cy="582700"/>
              <a:chOff x="2057400" y="5715000"/>
              <a:chExt cx="4921739" cy="582700"/>
            </a:xfrm>
          </p:grpSpPr>
          <p:sp>
            <p:nvSpPr>
              <p:cNvPr id="15" name="Oval 18"/>
              <p:cNvSpPr>
                <a:spLocks noChangeArrowheads="1"/>
              </p:cNvSpPr>
              <p:nvPr/>
            </p:nvSpPr>
            <p:spPr bwMode="auto">
              <a:xfrm>
                <a:off x="2057400" y="5743891"/>
                <a:ext cx="314728" cy="320019"/>
              </a:xfrm>
              <a:prstGeom prst="ellipse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" name="Oval 19"/>
              <p:cNvSpPr>
                <a:spLocks noChangeArrowheads="1"/>
              </p:cNvSpPr>
              <p:nvPr/>
            </p:nvSpPr>
            <p:spPr bwMode="auto">
              <a:xfrm>
                <a:off x="3581400" y="5715000"/>
                <a:ext cx="314728" cy="320019"/>
              </a:xfrm>
              <a:prstGeom prst="ellipse">
                <a:avLst/>
              </a:prstGeom>
              <a:solidFill>
                <a:srgbClr val="F47710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Oval 20"/>
              <p:cNvSpPr>
                <a:spLocks noChangeArrowheads="1"/>
              </p:cNvSpPr>
              <p:nvPr/>
            </p:nvSpPr>
            <p:spPr bwMode="auto">
              <a:xfrm>
                <a:off x="5715000" y="5715000"/>
                <a:ext cx="314728" cy="320019"/>
              </a:xfrm>
              <a:prstGeom prst="ellipse">
                <a:avLst/>
              </a:prstGeom>
              <a:solidFill>
                <a:srgbClr val="217929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" name="Oval 21"/>
              <p:cNvSpPr>
                <a:spLocks noChangeArrowheads="1"/>
              </p:cNvSpPr>
              <p:nvPr/>
            </p:nvSpPr>
            <p:spPr bwMode="auto">
              <a:xfrm>
                <a:off x="4724400" y="5715000"/>
                <a:ext cx="314728" cy="320019"/>
              </a:xfrm>
              <a:prstGeom prst="ellipse">
                <a:avLst/>
              </a:prstGeom>
              <a:solidFill>
                <a:srgbClr val="2020EC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" name="Content Placeholder 2"/>
              <p:cNvSpPr txBox="1">
                <a:spLocks/>
              </p:cNvSpPr>
              <p:nvPr/>
            </p:nvSpPr>
            <p:spPr bwMode="auto">
              <a:xfrm>
                <a:off x="6019800" y="5715000"/>
                <a:ext cx="959339" cy="5757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Italy</a:t>
                </a:r>
                <a:endParaRPr kumimoji="0" lang="en-US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" name="Content Placeholder 2"/>
              <p:cNvSpPr txBox="1">
                <a:spLocks/>
              </p:cNvSpPr>
              <p:nvPr/>
            </p:nvSpPr>
            <p:spPr bwMode="auto">
              <a:xfrm>
                <a:off x="2372128" y="5721963"/>
                <a:ext cx="1573788" cy="5757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West Armenia</a:t>
                </a:r>
                <a:endParaRPr kumimoji="0" lang="en-US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" name="Content Placeholder 2"/>
              <p:cNvSpPr txBox="1">
                <a:spLocks/>
              </p:cNvSpPr>
              <p:nvPr/>
            </p:nvSpPr>
            <p:spPr bwMode="auto">
              <a:xfrm>
                <a:off x="3886200" y="5715000"/>
                <a:ext cx="1573788" cy="5757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Lebanon</a:t>
                </a:r>
                <a:endParaRPr kumimoji="0" lang="en-US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" name="Content Placeholder 2"/>
              <p:cNvSpPr txBox="1">
                <a:spLocks/>
              </p:cNvSpPr>
              <p:nvPr/>
            </p:nvSpPr>
            <p:spPr bwMode="auto">
              <a:xfrm>
                <a:off x="5029200" y="5715000"/>
                <a:ext cx="1573788" cy="5492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ts val="500"/>
                  </a:spcBef>
                  <a:spcAft>
                    <a:spcPts val="5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Ireland</a:t>
                </a:r>
                <a:endParaRPr kumimoji="0" lang="en-US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5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Anahit</dc:creator>
  <cp:lastModifiedBy>Anahit</cp:lastModifiedBy>
  <cp:revision>7</cp:revision>
  <dcterms:created xsi:type="dcterms:W3CDTF">2006-08-16T00:00:00Z</dcterms:created>
  <dcterms:modified xsi:type="dcterms:W3CDTF">2014-09-25T18:12:14Z</dcterms:modified>
</cp:coreProperties>
</file>