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73152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>
        <p:scale>
          <a:sx n="69" d="100"/>
          <a:sy n="69" d="100"/>
        </p:scale>
        <p:origin x="-1650" y="-72"/>
      </p:cViewPr>
      <p:guideLst>
        <p:guide orient="horz" pos="4020"/>
        <p:guide pos="29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61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9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54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4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883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1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607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423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0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690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FF202-0600-4F5A-9FCB-461A41C44D3C}" type="datetimeFigureOut">
              <a:rPr lang="en-US" smtClean="0"/>
              <a:t>5/28/2016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2A850-8A9B-4D51-A17C-527F794B39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56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761882" y="18054"/>
            <a:ext cx="4625221" cy="3364500"/>
            <a:chOff x="1333748" y="41106"/>
            <a:chExt cx="4625221" cy="3364500"/>
          </a:xfrm>
        </p:grpSpPr>
        <p:grpSp>
          <p:nvGrpSpPr>
            <p:cNvPr id="23" name="Group 22"/>
            <p:cNvGrpSpPr/>
            <p:nvPr/>
          </p:nvGrpSpPr>
          <p:grpSpPr>
            <a:xfrm>
              <a:off x="1333748" y="41106"/>
              <a:ext cx="4539076" cy="3248838"/>
              <a:chOff x="1333748" y="41106"/>
              <a:chExt cx="4539076" cy="3248838"/>
            </a:xfrm>
          </p:grpSpPr>
          <p:pic>
            <p:nvPicPr>
              <p:cNvPr id="4" name="Picture 3" descr="comassie.jpg"/>
              <p:cNvPicPr preferRelativeResize="0"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33748" y="675522"/>
                <a:ext cx="4539076" cy="2614422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sp>
            <p:nvSpPr>
              <p:cNvPr id="7" name="Left Bracket 6"/>
              <p:cNvSpPr/>
              <p:nvPr/>
            </p:nvSpPr>
            <p:spPr>
              <a:xfrm rot="5400000">
                <a:off x="2678432" y="-409307"/>
                <a:ext cx="135082" cy="1920240"/>
              </a:xfrm>
              <a:prstGeom prst="leftBracket">
                <a:avLst/>
              </a:prstGeom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2024303" y="41106"/>
                <a:ext cx="140134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wild-type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9" name="Left Bracket 8"/>
              <p:cNvSpPr/>
              <p:nvPr/>
            </p:nvSpPr>
            <p:spPr>
              <a:xfrm rot="5400000">
                <a:off x="4725201" y="-408268"/>
                <a:ext cx="137160" cy="1920240"/>
              </a:xfrm>
              <a:prstGeom prst="leftBracket">
                <a:avLst/>
              </a:prstGeom>
              <a:ln w="19050"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3892731" y="41106"/>
                <a:ext cx="15472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SOD1</a:t>
                </a:r>
                <a:r>
                  <a:rPr lang="en-US" sz="2400" baseline="30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G93A</a:t>
                </a:r>
                <a:endParaRPr lang="en-US" sz="2400" baseline="30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158365" y="2697720"/>
              <a:ext cx="80060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TA</a:t>
              </a:r>
              <a:endParaRPr lang="en-US" sz="4000" i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40303" y="3436342"/>
            <a:ext cx="4584916" cy="2955390"/>
            <a:chOff x="1312169" y="3459394"/>
            <a:chExt cx="4584916" cy="2955390"/>
          </a:xfrm>
        </p:grpSpPr>
        <p:pic>
          <p:nvPicPr>
            <p:cNvPr id="5" name="Picture 4" descr="Coomassie GAS.jpg"/>
            <p:cNvPicPr preferRelativeResize="0"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2169" y="3459394"/>
              <a:ext cx="4535424" cy="2849766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4630392" y="5706898"/>
              <a:ext cx="12666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GAS</a:t>
              </a:r>
              <a:endParaRPr lang="en-US" sz="4000" i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61882" y="6471479"/>
            <a:ext cx="3188454" cy="3248681"/>
            <a:chOff x="1333748" y="6384361"/>
            <a:chExt cx="3188454" cy="3248681"/>
          </a:xfrm>
        </p:grpSpPr>
        <p:grpSp>
          <p:nvGrpSpPr>
            <p:cNvPr id="19" name="Group 18"/>
            <p:cNvGrpSpPr/>
            <p:nvPr/>
          </p:nvGrpSpPr>
          <p:grpSpPr>
            <a:xfrm>
              <a:off x="1333748" y="6384361"/>
              <a:ext cx="3188454" cy="3151031"/>
              <a:chOff x="1279960" y="6302254"/>
              <a:chExt cx="3188454" cy="3151031"/>
            </a:xfrm>
          </p:grpSpPr>
          <p:pic>
            <p:nvPicPr>
              <p:cNvPr id="6" name="Picture 5" descr="Coomassie FDB.jpg"/>
              <p:cNvPicPr preferRelativeResize="0"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79960" y="6859155"/>
                <a:ext cx="2569005" cy="2594130"/>
              </a:xfrm>
              <a:prstGeom prst="rect">
                <a:avLst/>
              </a:prstGeom>
              <a:ln w="12700">
                <a:solidFill>
                  <a:schemeClr val="tx1"/>
                </a:solidFill>
              </a:ln>
            </p:spPr>
          </p:pic>
          <p:grpSp>
            <p:nvGrpSpPr>
              <p:cNvPr id="15" name="Group 14"/>
              <p:cNvGrpSpPr/>
              <p:nvPr/>
            </p:nvGrpSpPr>
            <p:grpSpPr>
              <a:xfrm>
                <a:off x="1530360" y="6304295"/>
                <a:ext cx="1401346" cy="484087"/>
                <a:chOff x="1516913" y="6250507"/>
                <a:chExt cx="1401346" cy="484087"/>
              </a:xfrm>
            </p:grpSpPr>
            <p:sp>
              <p:nvSpPr>
                <p:cNvPr id="11" name="Left Bracket 10"/>
                <p:cNvSpPr>
                  <a:spLocks noChangeAspect="1"/>
                </p:cNvSpPr>
                <p:nvPr/>
              </p:nvSpPr>
              <p:spPr>
                <a:xfrm rot="5400000">
                  <a:off x="2313428" y="6284145"/>
                  <a:ext cx="59208" cy="841689"/>
                </a:xfrm>
                <a:prstGeom prst="leftBracket">
                  <a:avLst/>
                </a:prstGeom>
                <a:ln w="190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" name="TextBox 11"/>
                <p:cNvSpPr txBox="1">
                  <a:spLocks noChangeAspect="1"/>
                </p:cNvSpPr>
                <p:nvPr/>
              </p:nvSpPr>
              <p:spPr>
                <a:xfrm>
                  <a:off x="1516913" y="6250507"/>
                  <a:ext cx="140134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wild-type</a:t>
                  </a:r>
                  <a:endParaRPr lang="en-US" sz="24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2921196" y="6302254"/>
                <a:ext cx="1547218" cy="492678"/>
                <a:chOff x="2948090" y="6248466"/>
                <a:chExt cx="1547218" cy="492678"/>
              </a:xfrm>
            </p:grpSpPr>
            <p:sp>
              <p:nvSpPr>
                <p:cNvPr id="13" name="Left Bracket 12"/>
                <p:cNvSpPr>
                  <a:spLocks noChangeAspect="1"/>
                </p:cNvSpPr>
                <p:nvPr/>
              </p:nvSpPr>
              <p:spPr>
                <a:xfrm rot="5400000">
                  <a:off x="3398060" y="6290239"/>
                  <a:ext cx="60121" cy="841689"/>
                </a:xfrm>
                <a:prstGeom prst="leftBracket">
                  <a:avLst/>
                </a:prstGeom>
                <a:ln w="19050">
                  <a:solidFill>
                    <a:schemeClr val="tx1"/>
                  </a:solidFill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TextBox 13"/>
                <p:cNvSpPr txBox="1">
                  <a:spLocks noChangeAspect="1"/>
                </p:cNvSpPr>
                <p:nvPr/>
              </p:nvSpPr>
              <p:spPr>
                <a:xfrm>
                  <a:off x="2948090" y="6248466"/>
                  <a:ext cx="1547218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SOD1</a:t>
                  </a:r>
                  <a:r>
                    <a:rPr lang="en-US" sz="2400" baseline="300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G93A</a:t>
                  </a:r>
                  <a:endParaRPr lang="en-US" sz="2400" baseline="300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2745973" y="8925156"/>
              <a:ext cx="12089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FDB</a:t>
              </a:r>
              <a:endParaRPr lang="en-US" sz="4000" i="1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35295" y="724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3263" y="3423766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1231" y="6493187"/>
            <a:ext cx="407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300"/>
          <p:cNvSpPr txBox="1"/>
          <p:nvPr/>
        </p:nvSpPr>
        <p:spPr>
          <a:xfrm>
            <a:off x="3707111" y="9658290"/>
            <a:ext cx="3608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Beqollari_Supplemental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Fig.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4267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14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Beqollari, Donald</dc:creator>
  <cp:lastModifiedBy>Bannister, Roger</cp:lastModifiedBy>
  <cp:revision>8</cp:revision>
  <dcterms:created xsi:type="dcterms:W3CDTF">2016-05-20T21:49:16Z</dcterms:created>
  <dcterms:modified xsi:type="dcterms:W3CDTF">2016-05-28T22:37:49Z</dcterms:modified>
</cp:coreProperties>
</file>