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79" autoAdjust="0"/>
  </p:normalViewPr>
  <p:slideViewPr>
    <p:cSldViewPr>
      <p:cViewPr>
        <p:scale>
          <a:sx n="150" d="100"/>
          <a:sy n="150" d="100"/>
        </p:scale>
        <p:origin x="-852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40BB73-95D1-4CE4-A267-AFC1807C2471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6D1B65-FF75-4A4E-9E0A-17DCE0D94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D1B65-FF75-4A4E-9E0A-17DCE0D94F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5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72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9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84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0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43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9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57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448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2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6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C7C79-1467-4AFA-807E-724DD9E8CEC4}" type="datetimeFigureOut">
              <a:rPr lang="en-US" smtClean="0"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0707D-5C1A-454B-935C-F3ED08A7A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938237"/>
              </p:ext>
            </p:extLst>
          </p:nvPr>
        </p:nvGraphicFramePr>
        <p:xfrm>
          <a:off x="419100" y="304800"/>
          <a:ext cx="2863850" cy="176665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72770"/>
                <a:gridCol w="572770"/>
                <a:gridCol w="572770"/>
                <a:gridCol w="572770"/>
                <a:gridCol w="572770"/>
              </a:tblGrid>
              <a:tr h="353330"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BL6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BL10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Dba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Mean 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</a:tr>
              <a:tr h="353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111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477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498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  <a:p>
                      <a:pPr algn="ctr" fontAlgn="b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3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211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649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574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582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+/- 55</a:t>
                      </a:r>
                    </a:p>
                  </a:txBody>
                  <a:tcPr marL="9525" marR="9525" marT="9525" marB="0" anchor="b"/>
                </a:tc>
              </a:tr>
              <a:tr h="353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521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471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483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497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+/- 33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3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smtClean="0">
                          <a:effectLst/>
                        </a:rPr>
                        <a:t> </a:t>
                      </a:r>
                      <a:r>
                        <a:rPr lang="en-US" sz="1100" b="1" u="none" strike="noStrike" dirty="0">
                          <a:effectLst/>
                        </a:rPr>
                        <a:t>MG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590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582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+/- 38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077499"/>
              </p:ext>
            </p:extLst>
          </p:nvPr>
        </p:nvGraphicFramePr>
        <p:xfrm>
          <a:off x="3733801" y="311666"/>
          <a:ext cx="2743200" cy="174573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</a:tblGrid>
              <a:tr h="349147">
                <a:tc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BL6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BL10 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Dba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Mean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</a:tr>
              <a:tr h="3491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111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393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362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375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13</a:t>
                      </a:r>
                    </a:p>
                  </a:txBody>
                  <a:tcPr marL="9525" marR="9525" marT="9525" marB="0" anchor="b"/>
                </a:tc>
              </a:tr>
              <a:tr h="3491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211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428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423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1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Lam 521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442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257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 </a:t>
                      </a:r>
                    </a:p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+/- 75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14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MG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436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386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401</a:t>
                      </a:r>
                    </a:p>
                    <a:p>
                      <a:pPr algn="ctr" fontAlgn="b"/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+/- 25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52400" y="152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429001" y="159266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23273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75</Words>
  <Application>Microsoft Office PowerPoint</Application>
  <PresentationFormat>On-screen Show (4:3)</PresentationFormat>
  <Paragraphs>59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sanofi-aventis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Penton, Christopher R&amp;D/US/EXT</dc:creator>
  <cp:lastModifiedBy>Penton, Christopher R&amp;D/US/EXT</cp:lastModifiedBy>
  <cp:revision>7</cp:revision>
  <cp:lastPrinted>2016-11-22T22:22:34Z</cp:lastPrinted>
  <dcterms:created xsi:type="dcterms:W3CDTF">2016-10-31T19:37:13Z</dcterms:created>
  <dcterms:modified xsi:type="dcterms:W3CDTF">2016-11-28T18:23:40Z</dcterms:modified>
</cp:coreProperties>
</file>