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86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D8F61-6D3A-4E9D-85EF-261786BC41AA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F13C-5C62-432F-9A4F-CE8698981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348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D8F61-6D3A-4E9D-85EF-261786BC41AA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F13C-5C62-432F-9A4F-CE8698981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91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D8F61-6D3A-4E9D-85EF-261786BC41AA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F13C-5C62-432F-9A4F-CE8698981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68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D8F61-6D3A-4E9D-85EF-261786BC41AA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F13C-5C62-432F-9A4F-CE8698981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809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D8F61-6D3A-4E9D-85EF-261786BC41AA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F13C-5C62-432F-9A4F-CE8698981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57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D8F61-6D3A-4E9D-85EF-261786BC41AA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F13C-5C62-432F-9A4F-CE8698981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35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D8F61-6D3A-4E9D-85EF-261786BC41AA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F13C-5C62-432F-9A4F-CE8698981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303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D8F61-6D3A-4E9D-85EF-261786BC41AA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F13C-5C62-432F-9A4F-CE8698981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7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D8F61-6D3A-4E9D-85EF-261786BC41AA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F13C-5C62-432F-9A4F-CE8698981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00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D8F61-6D3A-4E9D-85EF-261786BC41AA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F13C-5C62-432F-9A4F-CE8698981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109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D8F61-6D3A-4E9D-85EF-261786BC41AA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F13C-5C62-432F-9A4F-CE8698981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91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D8F61-6D3A-4E9D-85EF-261786BC41AA}" type="datetimeFigureOut">
              <a:rPr lang="en-US" smtClean="0"/>
              <a:t>4/6/2018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9F13C-5C62-432F-9A4F-CE8698981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20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5"/>
          <p:cNvGrpSpPr/>
          <p:nvPr/>
        </p:nvGrpSpPr>
        <p:grpSpPr>
          <a:xfrm>
            <a:off x="1623104" y="0"/>
            <a:ext cx="10432366" cy="6823832"/>
            <a:chOff x="146729" y="26063"/>
            <a:chExt cx="10432366" cy="6823832"/>
          </a:xfrm>
        </p:grpSpPr>
        <p:sp>
          <p:nvSpPr>
            <p:cNvPr id="5" name="Freeform 4"/>
            <p:cNvSpPr/>
            <p:nvPr/>
          </p:nvSpPr>
          <p:spPr>
            <a:xfrm>
              <a:off x="5007526" y="105750"/>
              <a:ext cx="1731026" cy="646585"/>
            </a:xfrm>
            <a:custGeom>
              <a:avLst/>
              <a:gdLst>
                <a:gd name="connsiteX0" fmla="*/ 0 w 2357070"/>
                <a:gd name="connsiteY0" fmla="*/ 275034 h 1649872"/>
                <a:gd name="connsiteX1" fmla="*/ 275034 w 2357070"/>
                <a:gd name="connsiteY1" fmla="*/ 0 h 1649872"/>
                <a:gd name="connsiteX2" fmla="*/ 2082036 w 2357070"/>
                <a:gd name="connsiteY2" fmla="*/ 0 h 1649872"/>
                <a:gd name="connsiteX3" fmla="*/ 2357070 w 2357070"/>
                <a:gd name="connsiteY3" fmla="*/ 275034 h 1649872"/>
                <a:gd name="connsiteX4" fmla="*/ 2357070 w 2357070"/>
                <a:gd name="connsiteY4" fmla="*/ 1374838 h 1649872"/>
                <a:gd name="connsiteX5" fmla="*/ 2082036 w 2357070"/>
                <a:gd name="connsiteY5" fmla="*/ 1649872 h 1649872"/>
                <a:gd name="connsiteX6" fmla="*/ 275034 w 2357070"/>
                <a:gd name="connsiteY6" fmla="*/ 1649872 h 1649872"/>
                <a:gd name="connsiteX7" fmla="*/ 0 w 2357070"/>
                <a:gd name="connsiteY7" fmla="*/ 1374838 h 1649872"/>
                <a:gd name="connsiteX8" fmla="*/ 0 w 2357070"/>
                <a:gd name="connsiteY8" fmla="*/ 275034 h 16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7070" h="1649872">
                  <a:moveTo>
                    <a:pt x="0" y="275034"/>
                  </a:moveTo>
                  <a:cubicBezTo>
                    <a:pt x="0" y="123137"/>
                    <a:pt x="123137" y="0"/>
                    <a:pt x="275034" y="0"/>
                  </a:cubicBezTo>
                  <a:lnTo>
                    <a:pt x="2082036" y="0"/>
                  </a:lnTo>
                  <a:cubicBezTo>
                    <a:pt x="2233933" y="0"/>
                    <a:pt x="2357070" y="123137"/>
                    <a:pt x="2357070" y="275034"/>
                  </a:cubicBezTo>
                  <a:lnTo>
                    <a:pt x="2357070" y="1374838"/>
                  </a:lnTo>
                  <a:cubicBezTo>
                    <a:pt x="2357070" y="1526735"/>
                    <a:pt x="2233933" y="1649872"/>
                    <a:pt x="2082036" y="1649872"/>
                  </a:cubicBezTo>
                  <a:lnTo>
                    <a:pt x="275034" y="1649872"/>
                  </a:lnTo>
                  <a:cubicBezTo>
                    <a:pt x="123137" y="1649872"/>
                    <a:pt x="0" y="1526735"/>
                    <a:pt x="0" y="1374838"/>
                  </a:cubicBezTo>
                  <a:lnTo>
                    <a:pt x="0" y="275034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09155" tIns="309155" rIns="309155" bIns="309155" numCol="1" spcCol="1270" anchor="ctr" anchorCtr="0">
              <a:noAutofit/>
            </a:bodyPr>
            <a:lstStyle/>
            <a:p>
              <a:pPr lvl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solidFill>
                    <a:schemeClr val="tx1"/>
                  </a:solidFill>
                </a:rPr>
                <a:t>Start</a:t>
              </a:r>
              <a:endParaRPr lang="en-US" sz="20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5007526" y="1114885"/>
              <a:ext cx="1731026" cy="646585"/>
            </a:xfrm>
            <a:custGeom>
              <a:avLst/>
              <a:gdLst>
                <a:gd name="connsiteX0" fmla="*/ 0 w 2357070"/>
                <a:gd name="connsiteY0" fmla="*/ 275034 h 1649872"/>
                <a:gd name="connsiteX1" fmla="*/ 275034 w 2357070"/>
                <a:gd name="connsiteY1" fmla="*/ 0 h 1649872"/>
                <a:gd name="connsiteX2" fmla="*/ 2082036 w 2357070"/>
                <a:gd name="connsiteY2" fmla="*/ 0 h 1649872"/>
                <a:gd name="connsiteX3" fmla="*/ 2357070 w 2357070"/>
                <a:gd name="connsiteY3" fmla="*/ 275034 h 1649872"/>
                <a:gd name="connsiteX4" fmla="*/ 2357070 w 2357070"/>
                <a:gd name="connsiteY4" fmla="*/ 1374838 h 1649872"/>
                <a:gd name="connsiteX5" fmla="*/ 2082036 w 2357070"/>
                <a:gd name="connsiteY5" fmla="*/ 1649872 h 1649872"/>
                <a:gd name="connsiteX6" fmla="*/ 275034 w 2357070"/>
                <a:gd name="connsiteY6" fmla="*/ 1649872 h 1649872"/>
                <a:gd name="connsiteX7" fmla="*/ 0 w 2357070"/>
                <a:gd name="connsiteY7" fmla="*/ 1374838 h 1649872"/>
                <a:gd name="connsiteX8" fmla="*/ 0 w 2357070"/>
                <a:gd name="connsiteY8" fmla="*/ 275034 h 16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7070" h="1649872">
                  <a:moveTo>
                    <a:pt x="0" y="275034"/>
                  </a:moveTo>
                  <a:cubicBezTo>
                    <a:pt x="0" y="123137"/>
                    <a:pt x="123137" y="0"/>
                    <a:pt x="275034" y="0"/>
                  </a:cubicBezTo>
                  <a:lnTo>
                    <a:pt x="2082036" y="0"/>
                  </a:lnTo>
                  <a:cubicBezTo>
                    <a:pt x="2233933" y="0"/>
                    <a:pt x="2357070" y="123137"/>
                    <a:pt x="2357070" y="275034"/>
                  </a:cubicBezTo>
                  <a:lnTo>
                    <a:pt x="2357070" y="1374838"/>
                  </a:lnTo>
                  <a:cubicBezTo>
                    <a:pt x="2357070" y="1526735"/>
                    <a:pt x="2233933" y="1649872"/>
                    <a:pt x="2082036" y="1649872"/>
                  </a:cubicBezTo>
                  <a:lnTo>
                    <a:pt x="275034" y="1649872"/>
                  </a:lnTo>
                  <a:cubicBezTo>
                    <a:pt x="123137" y="1649872"/>
                    <a:pt x="0" y="1526735"/>
                    <a:pt x="0" y="1374838"/>
                  </a:cubicBezTo>
                  <a:lnTo>
                    <a:pt x="0" y="275034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09155" tIns="309155" rIns="309155" bIns="309155" numCol="1" spcCol="1270" anchor="ctr" anchorCtr="0">
              <a:noAutofit/>
            </a:bodyPr>
            <a:lstStyle/>
            <a:p>
              <a:pPr lvl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 smtClean="0">
                  <a:solidFill>
                    <a:schemeClr val="tx1"/>
                  </a:solidFill>
                </a:rPr>
                <a:t>Image processing and data extraction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5894404" y="752335"/>
              <a:ext cx="0" cy="36576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Freeform 12"/>
            <p:cNvSpPr/>
            <p:nvPr/>
          </p:nvSpPr>
          <p:spPr>
            <a:xfrm>
              <a:off x="5029148" y="2124020"/>
              <a:ext cx="1731026" cy="646585"/>
            </a:xfrm>
            <a:custGeom>
              <a:avLst/>
              <a:gdLst>
                <a:gd name="connsiteX0" fmla="*/ 0 w 2357070"/>
                <a:gd name="connsiteY0" fmla="*/ 275034 h 1649872"/>
                <a:gd name="connsiteX1" fmla="*/ 275034 w 2357070"/>
                <a:gd name="connsiteY1" fmla="*/ 0 h 1649872"/>
                <a:gd name="connsiteX2" fmla="*/ 2082036 w 2357070"/>
                <a:gd name="connsiteY2" fmla="*/ 0 h 1649872"/>
                <a:gd name="connsiteX3" fmla="*/ 2357070 w 2357070"/>
                <a:gd name="connsiteY3" fmla="*/ 275034 h 1649872"/>
                <a:gd name="connsiteX4" fmla="*/ 2357070 w 2357070"/>
                <a:gd name="connsiteY4" fmla="*/ 1374838 h 1649872"/>
                <a:gd name="connsiteX5" fmla="*/ 2082036 w 2357070"/>
                <a:gd name="connsiteY5" fmla="*/ 1649872 h 1649872"/>
                <a:gd name="connsiteX6" fmla="*/ 275034 w 2357070"/>
                <a:gd name="connsiteY6" fmla="*/ 1649872 h 1649872"/>
                <a:gd name="connsiteX7" fmla="*/ 0 w 2357070"/>
                <a:gd name="connsiteY7" fmla="*/ 1374838 h 1649872"/>
                <a:gd name="connsiteX8" fmla="*/ 0 w 2357070"/>
                <a:gd name="connsiteY8" fmla="*/ 275034 h 16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7070" h="1649872">
                  <a:moveTo>
                    <a:pt x="0" y="275034"/>
                  </a:moveTo>
                  <a:cubicBezTo>
                    <a:pt x="0" y="123137"/>
                    <a:pt x="123137" y="0"/>
                    <a:pt x="275034" y="0"/>
                  </a:cubicBezTo>
                  <a:lnTo>
                    <a:pt x="2082036" y="0"/>
                  </a:lnTo>
                  <a:cubicBezTo>
                    <a:pt x="2233933" y="0"/>
                    <a:pt x="2357070" y="123137"/>
                    <a:pt x="2357070" y="275034"/>
                  </a:cubicBezTo>
                  <a:lnTo>
                    <a:pt x="2357070" y="1374838"/>
                  </a:lnTo>
                  <a:cubicBezTo>
                    <a:pt x="2357070" y="1526735"/>
                    <a:pt x="2233933" y="1649872"/>
                    <a:pt x="2082036" y="1649872"/>
                  </a:cubicBezTo>
                  <a:lnTo>
                    <a:pt x="275034" y="1649872"/>
                  </a:lnTo>
                  <a:cubicBezTo>
                    <a:pt x="123137" y="1649872"/>
                    <a:pt x="0" y="1526735"/>
                    <a:pt x="0" y="1374838"/>
                  </a:cubicBezTo>
                  <a:lnTo>
                    <a:pt x="0" y="275034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09155" tIns="309155" rIns="309155" bIns="309155" numCol="1" spcCol="1270" anchor="ctr" anchorCtr="0">
              <a:noAutofit/>
            </a:bodyPr>
            <a:lstStyle/>
            <a:p>
              <a:pPr lvl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 smtClean="0">
                  <a:solidFill>
                    <a:schemeClr val="tx1"/>
                  </a:solidFill>
                </a:rPr>
                <a:t>Data processing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5897983" y="1761470"/>
              <a:ext cx="0" cy="36576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Freeform 14"/>
            <p:cNvSpPr/>
            <p:nvPr/>
          </p:nvSpPr>
          <p:spPr>
            <a:xfrm>
              <a:off x="5039959" y="3130378"/>
              <a:ext cx="1731026" cy="646585"/>
            </a:xfrm>
            <a:custGeom>
              <a:avLst/>
              <a:gdLst>
                <a:gd name="connsiteX0" fmla="*/ 0 w 2357070"/>
                <a:gd name="connsiteY0" fmla="*/ 275034 h 1649872"/>
                <a:gd name="connsiteX1" fmla="*/ 275034 w 2357070"/>
                <a:gd name="connsiteY1" fmla="*/ 0 h 1649872"/>
                <a:gd name="connsiteX2" fmla="*/ 2082036 w 2357070"/>
                <a:gd name="connsiteY2" fmla="*/ 0 h 1649872"/>
                <a:gd name="connsiteX3" fmla="*/ 2357070 w 2357070"/>
                <a:gd name="connsiteY3" fmla="*/ 275034 h 1649872"/>
                <a:gd name="connsiteX4" fmla="*/ 2357070 w 2357070"/>
                <a:gd name="connsiteY4" fmla="*/ 1374838 h 1649872"/>
                <a:gd name="connsiteX5" fmla="*/ 2082036 w 2357070"/>
                <a:gd name="connsiteY5" fmla="*/ 1649872 h 1649872"/>
                <a:gd name="connsiteX6" fmla="*/ 275034 w 2357070"/>
                <a:gd name="connsiteY6" fmla="*/ 1649872 h 1649872"/>
                <a:gd name="connsiteX7" fmla="*/ 0 w 2357070"/>
                <a:gd name="connsiteY7" fmla="*/ 1374838 h 1649872"/>
                <a:gd name="connsiteX8" fmla="*/ 0 w 2357070"/>
                <a:gd name="connsiteY8" fmla="*/ 275034 h 16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7070" h="1649872">
                  <a:moveTo>
                    <a:pt x="0" y="275034"/>
                  </a:moveTo>
                  <a:cubicBezTo>
                    <a:pt x="0" y="123137"/>
                    <a:pt x="123137" y="0"/>
                    <a:pt x="275034" y="0"/>
                  </a:cubicBezTo>
                  <a:lnTo>
                    <a:pt x="2082036" y="0"/>
                  </a:lnTo>
                  <a:cubicBezTo>
                    <a:pt x="2233933" y="0"/>
                    <a:pt x="2357070" y="123137"/>
                    <a:pt x="2357070" y="275034"/>
                  </a:cubicBezTo>
                  <a:lnTo>
                    <a:pt x="2357070" y="1374838"/>
                  </a:lnTo>
                  <a:cubicBezTo>
                    <a:pt x="2357070" y="1526735"/>
                    <a:pt x="2233933" y="1649872"/>
                    <a:pt x="2082036" y="1649872"/>
                  </a:cubicBezTo>
                  <a:lnTo>
                    <a:pt x="275034" y="1649872"/>
                  </a:lnTo>
                  <a:cubicBezTo>
                    <a:pt x="123137" y="1649872"/>
                    <a:pt x="0" y="1526735"/>
                    <a:pt x="0" y="1374838"/>
                  </a:cubicBezTo>
                  <a:lnTo>
                    <a:pt x="0" y="275034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09155" tIns="309155" rIns="309155" bIns="309155" numCol="1" spcCol="1270" anchor="ctr" anchorCtr="0">
              <a:noAutofit/>
            </a:bodyPr>
            <a:lstStyle/>
            <a:p>
              <a:pPr lvl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 smtClean="0">
                  <a:solidFill>
                    <a:schemeClr val="tx1"/>
                  </a:solidFill>
                </a:rPr>
                <a:t>Test mode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5901044" y="2764618"/>
              <a:ext cx="0" cy="36576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5901044" y="3776963"/>
              <a:ext cx="0" cy="36576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Freeform 17"/>
            <p:cNvSpPr/>
            <p:nvPr/>
          </p:nvSpPr>
          <p:spPr>
            <a:xfrm>
              <a:off x="5039959" y="4150655"/>
              <a:ext cx="1731026" cy="646585"/>
            </a:xfrm>
            <a:custGeom>
              <a:avLst/>
              <a:gdLst>
                <a:gd name="connsiteX0" fmla="*/ 0 w 2357070"/>
                <a:gd name="connsiteY0" fmla="*/ 275034 h 1649872"/>
                <a:gd name="connsiteX1" fmla="*/ 275034 w 2357070"/>
                <a:gd name="connsiteY1" fmla="*/ 0 h 1649872"/>
                <a:gd name="connsiteX2" fmla="*/ 2082036 w 2357070"/>
                <a:gd name="connsiteY2" fmla="*/ 0 h 1649872"/>
                <a:gd name="connsiteX3" fmla="*/ 2357070 w 2357070"/>
                <a:gd name="connsiteY3" fmla="*/ 275034 h 1649872"/>
                <a:gd name="connsiteX4" fmla="*/ 2357070 w 2357070"/>
                <a:gd name="connsiteY4" fmla="*/ 1374838 h 1649872"/>
                <a:gd name="connsiteX5" fmla="*/ 2082036 w 2357070"/>
                <a:gd name="connsiteY5" fmla="*/ 1649872 h 1649872"/>
                <a:gd name="connsiteX6" fmla="*/ 275034 w 2357070"/>
                <a:gd name="connsiteY6" fmla="*/ 1649872 h 1649872"/>
                <a:gd name="connsiteX7" fmla="*/ 0 w 2357070"/>
                <a:gd name="connsiteY7" fmla="*/ 1374838 h 1649872"/>
                <a:gd name="connsiteX8" fmla="*/ 0 w 2357070"/>
                <a:gd name="connsiteY8" fmla="*/ 275034 h 16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7070" h="1649872">
                  <a:moveTo>
                    <a:pt x="0" y="275034"/>
                  </a:moveTo>
                  <a:cubicBezTo>
                    <a:pt x="0" y="123137"/>
                    <a:pt x="123137" y="0"/>
                    <a:pt x="275034" y="0"/>
                  </a:cubicBezTo>
                  <a:lnTo>
                    <a:pt x="2082036" y="0"/>
                  </a:lnTo>
                  <a:cubicBezTo>
                    <a:pt x="2233933" y="0"/>
                    <a:pt x="2357070" y="123137"/>
                    <a:pt x="2357070" y="275034"/>
                  </a:cubicBezTo>
                  <a:lnTo>
                    <a:pt x="2357070" y="1374838"/>
                  </a:lnTo>
                  <a:cubicBezTo>
                    <a:pt x="2357070" y="1526735"/>
                    <a:pt x="2233933" y="1649872"/>
                    <a:pt x="2082036" y="1649872"/>
                  </a:cubicBezTo>
                  <a:lnTo>
                    <a:pt x="275034" y="1649872"/>
                  </a:lnTo>
                  <a:cubicBezTo>
                    <a:pt x="123137" y="1649872"/>
                    <a:pt x="0" y="1526735"/>
                    <a:pt x="0" y="1374838"/>
                  </a:cubicBezTo>
                  <a:lnTo>
                    <a:pt x="0" y="275034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09155" tIns="309155" rIns="309155" bIns="309155" numCol="1" spcCol="1270" anchor="ctr" anchorCtr="0">
              <a:noAutofit/>
            </a:bodyPr>
            <a:lstStyle/>
            <a:p>
              <a:pPr lvl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solidFill>
                    <a:schemeClr val="tx1"/>
                  </a:solidFill>
                </a:rPr>
                <a:t>Analyze image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5029148" y="5171238"/>
              <a:ext cx="1731026" cy="646585"/>
            </a:xfrm>
            <a:custGeom>
              <a:avLst/>
              <a:gdLst>
                <a:gd name="connsiteX0" fmla="*/ 0 w 2357070"/>
                <a:gd name="connsiteY0" fmla="*/ 275034 h 1649872"/>
                <a:gd name="connsiteX1" fmla="*/ 275034 w 2357070"/>
                <a:gd name="connsiteY1" fmla="*/ 0 h 1649872"/>
                <a:gd name="connsiteX2" fmla="*/ 2082036 w 2357070"/>
                <a:gd name="connsiteY2" fmla="*/ 0 h 1649872"/>
                <a:gd name="connsiteX3" fmla="*/ 2357070 w 2357070"/>
                <a:gd name="connsiteY3" fmla="*/ 275034 h 1649872"/>
                <a:gd name="connsiteX4" fmla="*/ 2357070 w 2357070"/>
                <a:gd name="connsiteY4" fmla="*/ 1374838 h 1649872"/>
                <a:gd name="connsiteX5" fmla="*/ 2082036 w 2357070"/>
                <a:gd name="connsiteY5" fmla="*/ 1649872 h 1649872"/>
                <a:gd name="connsiteX6" fmla="*/ 275034 w 2357070"/>
                <a:gd name="connsiteY6" fmla="*/ 1649872 h 1649872"/>
                <a:gd name="connsiteX7" fmla="*/ 0 w 2357070"/>
                <a:gd name="connsiteY7" fmla="*/ 1374838 h 1649872"/>
                <a:gd name="connsiteX8" fmla="*/ 0 w 2357070"/>
                <a:gd name="connsiteY8" fmla="*/ 275034 h 16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7070" h="1649872">
                  <a:moveTo>
                    <a:pt x="0" y="275034"/>
                  </a:moveTo>
                  <a:cubicBezTo>
                    <a:pt x="0" y="123137"/>
                    <a:pt x="123137" y="0"/>
                    <a:pt x="275034" y="0"/>
                  </a:cubicBezTo>
                  <a:lnTo>
                    <a:pt x="2082036" y="0"/>
                  </a:lnTo>
                  <a:cubicBezTo>
                    <a:pt x="2233933" y="0"/>
                    <a:pt x="2357070" y="123137"/>
                    <a:pt x="2357070" y="275034"/>
                  </a:cubicBezTo>
                  <a:lnTo>
                    <a:pt x="2357070" y="1374838"/>
                  </a:lnTo>
                  <a:cubicBezTo>
                    <a:pt x="2357070" y="1526735"/>
                    <a:pt x="2233933" y="1649872"/>
                    <a:pt x="2082036" y="1649872"/>
                  </a:cubicBezTo>
                  <a:lnTo>
                    <a:pt x="275034" y="1649872"/>
                  </a:lnTo>
                  <a:cubicBezTo>
                    <a:pt x="123137" y="1649872"/>
                    <a:pt x="0" y="1526735"/>
                    <a:pt x="0" y="1374838"/>
                  </a:cubicBezTo>
                  <a:lnTo>
                    <a:pt x="0" y="275034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09155" tIns="309155" rIns="309155" bIns="309155" numCol="1" spcCol="1270" anchor="ctr" anchorCtr="0">
              <a:noAutofit/>
            </a:bodyPr>
            <a:lstStyle/>
            <a:p>
              <a:pPr lvl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solidFill>
                    <a:schemeClr val="tx1"/>
                  </a:solidFill>
                </a:rPr>
                <a:t>Output data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5901044" y="4805478"/>
              <a:ext cx="0" cy="36576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5910667" y="5826061"/>
              <a:ext cx="0" cy="36576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Freeform 21"/>
            <p:cNvSpPr/>
            <p:nvPr/>
          </p:nvSpPr>
          <p:spPr>
            <a:xfrm>
              <a:off x="5045154" y="6203310"/>
              <a:ext cx="1731026" cy="646585"/>
            </a:xfrm>
            <a:custGeom>
              <a:avLst/>
              <a:gdLst>
                <a:gd name="connsiteX0" fmla="*/ 0 w 2357070"/>
                <a:gd name="connsiteY0" fmla="*/ 275034 h 1649872"/>
                <a:gd name="connsiteX1" fmla="*/ 275034 w 2357070"/>
                <a:gd name="connsiteY1" fmla="*/ 0 h 1649872"/>
                <a:gd name="connsiteX2" fmla="*/ 2082036 w 2357070"/>
                <a:gd name="connsiteY2" fmla="*/ 0 h 1649872"/>
                <a:gd name="connsiteX3" fmla="*/ 2357070 w 2357070"/>
                <a:gd name="connsiteY3" fmla="*/ 275034 h 1649872"/>
                <a:gd name="connsiteX4" fmla="*/ 2357070 w 2357070"/>
                <a:gd name="connsiteY4" fmla="*/ 1374838 h 1649872"/>
                <a:gd name="connsiteX5" fmla="*/ 2082036 w 2357070"/>
                <a:gd name="connsiteY5" fmla="*/ 1649872 h 1649872"/>
                <a:gd name="connsiteX6" fmla="*/ 275034 w 2357070"/>
                <a:gd name="connsiteY6" fmla="*/ 1649872 h 1649872"/>
                <a:gd name="connsiteX7" fmla="*/ 0 w 2357070"/>
                <a:gd name="connsiteY7" fmla="*/ 1374838 h 1649872"/>
                <a:gd name="connsiteX8" fmla="*/ 0 w 2357070"/>
                <a:gd name="connsiteY8" fmla="*/ 275034 h 164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7070" h="1649872">
                  <a:moveTo>
                    <a:pt x="0" y="275034"/>
                  </a:moveTo>
                  <a:cubicBezTo>
                    <a:pt x="0" y="123137"/>
                    <a:pt x="123137" y="0"/>
                    <a:pt x="275034" y="0"/>
                  </a:cubicBezTo>
                  <a:lnTo>
                    <a:pt x="2082036" y="0"/>
                  </a:lnTo>
                  <a:cubicBezTo>
                    <a:pt x="2233933" y="0"/>
                    <a:pt x="2357070" y="123137"/>
                    <a:pt x="2357070" y="275034"/>
                  </a:cubicBezTo>
                  <a:lnTo>
                    <a:pt x="2357070" y="1374838"/>
                  </a:lnTo>
                  <a:cubicBezTo>
                    <a:pt x="2357070" y="1526735"/>
                    <a:pt x="2233933" y="1649872"/>
                    <a:pt x="2082036" y="1649872"/>
                  </a:cubicBezTo>
                  <a:lnTo>
                    <a:pt x="275034" y="1649872"/>
                  </a:lnTo>
                  <a:cubicBezTo>
                    <a:pt x="123137" y="1649872"/>
                    <a:pt x="0" y="1526735"/>
                    <a:pt x="0" y="1374838"/>
                  </a:cubicBezTo>
                  <a:lnTo>
                    <a:pt x="0" y="275034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09155" tIns="309155" rIns="309155" bIns="309155" numCol="1" spcCol="1270" anchor="ctr" anchorCtr="0">
              <a:noAutofit/>
            </a:bodyPr>
            <a:lstStyle/>
            <a:p>
              <a:pPr lvl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solidFill>
                    <a:schemeClr val="tx1"/>
                  </a:solidFill>
                </a:rPr>
                <a:t>End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ular Callout 22"/>
            <p:cNvSpPr/>
            <p:nvPr/>
          </p:nvSpPr>
          <p:spPr>
            <a:xfrm>
              <a:off x="6977449" y="26063"/>
              <a:ext cx="2323070" cy="726272"/>
            </a:xfrm>
            <a:prstGeom prst="wedgeRectCallout">
              <a:avLst>
                <a:gd name="adj1" fmla="val -58940"/>
                <a:gd name="adj2" fmla="val 3094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Drag images or files into file list area</a:t>
              </a:r>
              <a:endParaRPr lang="en-US" sz="1400" dirty="0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6977449" y="1123123"/>
              <a:ext cx="187602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Freeform 27"/>
            <p:cNvSpPr/>
            <p:nvPr/>
          </p:nvSpPr>
          <p:spPr>
            <a:xfrm>
              <a:off x="7183913" y="932753"/>
              <a:ext cx="1962473" cy="355697"/>
            </a:xfrm>
            <a:custGeom>
              <a:avLst/>
              <a:gdLst>
                <a:gd name="connsiteX0" fmla="*/ 0 w 2397125"/>
                <a:gd name="connsiteY0" fmla="*/ 0 h 1438275"/>
                <a:gd name="connsiteX1" fmla="*/ 2397125 w 2397125"/>
                <a:gd name="connsiteY1" fmla="*/ 0 h 1438275"/>
                <a:gd name="connsiteX2" fmla="*/ 2397125 w 2397125"/>
                <a:gd name="connsiteY2" fmla="*/ 1438275 h 1438275"/>
                <a:gd name="connsiteX3" fmla="*/ 0 w 2397125"/>
                <a:gd name="connsiteY3" fmla="*/ 1438275 h 1438275"/>
                <a:gd name="connsiteX4" fmla="*/ 0 w 2397125"/>
                <a:gd name="connsiteY4" fmla="*/ 0 h 143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7125" h="1438275">
                  <a:moveTo>
                    <a:pt x="0" y="0"/>
                  </a:moveTo>
                  <a:lnTo>
                    <a:pt x="2397125" y="0"/>
                  </a:lnTo>
                  <a:lnTo>
                    <a:pt x="2397125" y="1438275"/>
                  </a:lnTo>
                  <a:lnTo>
                    <a:pt x="0" y="1438275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362712" tIns="362712" rIns="362712" bIns="362712" numCol="1" spcCol="1270" anchor="ctr" anchorCtr="0">
              <a:noAutofit/>
            </a:bodyPr>
            <a:lstStyle/>
            <a:p>
              <a:pPr lvl="0"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Metadata</a:t>
              </a:r>
              <a:endParaRPr lang="en-US" sz="1400" kern="1200" dirty="0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7183914" y="1350538"/>
              <a:ext cx="1962473" cy="355697"/>
            </a:xfrm>
            <a:custGeom>
              <a:avLst/>
              <a:gdLst>
                <a:gd name="connsiteX0" fmla="*/ 0 w 2397125"/>
                <a:gd name="connsiteY0" fmla="*/ 0 h 1438275"/>
                <a:gd name="connsiteX1" fmla="*/ 2397125 w 2397125"/>
                <a:gd name="connsiteY1" fmla="*/ 0 h 1438275"/>
                <a:gd name="connsiteX2" fmla="*/ 2397125 w 2397125"/>
                <a:gd name="connsiteY2" fmla="*/ 1438275 h 1438275"/>
                <a:gd name="connsiteX3" fmla="*/ 0 w 2397125"/>
                <a:gd name="connsiteY3" fmla="*/ 1438275 h 1438275"/>
                <a:gd name="connsiteX4" fmla="*/ 0 w 2397125"/>
                <a:gd name="connsiteY4" fmla="*/ 0 h 143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7125" h="1438275">
                  <a:moveTo>
                    <a:pt x="0" y="0"/>
                  </a:moveTo>
                  <a:lnTo>
                    <a:pt x="2397125" y="0"/>
                  </a:lnTo>
                  <a:lnTo>
                    <a:pt x="2397125" y="1438275"/>
                  </a:lnTo>
                  <a:lnTo>
                    <a:pt x="0" y="1438275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362712" tIns="362712" rIns="362712" bIns="362712" numCol="1" spcCol="1270" anchor="ctr" anchorCtr="0">
              <a:noAutofit/>
            </a:bodyPr>
            <a:lstStyle/>
            <a:p>
              <a:pPr lvl="0"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err="1" smtClean="0"/>
                <a:t>NamesAndTypes</a:t>
              </a:r>
              <a:endParaRPr lang="en-US" sz="1400" kern="1200" dirty="0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7197582" y="1768323"/>
              <a:ext cx="1948804" cy="355697"/>
            </a:xfrm>
            <a:custGeom>
              <a:avLst/>
              <a:gdLst>
                <a:gd name="connsiteX0" fmla="*/ 0 w 2397125"/>
                <a:gd name="connsiteY0" fmla="*/ 0 h 1438275"/>
                <a:gd name="connsiteX1" fmla="*/ 2397125 w 2397125"/>
                <a:gd name="connsiteY1" fmla="*/ 0 h 1438275"/>
                <a:gd name="connsiteX2" fmla="*/ 2397125 w 2397125"/>
                <a:gd name="connsiteY2" fmla="*/ 1438275 h 1438275"/>
                <a:gd name="connsiteX3" fmla="*/ 0 w 2397125"/>
                <a:gd name="connsiteY3" fmla="*/ 1438275 h 1438275"/>
                <a:gd name="connsiteX4" fmla="*/ 0 w 2397125"/>
                <a:gd name="connsiteY4" fmla="*/ 0 h 143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7125" h="1438275">
                  <a:moveTo>
                    <a:pt x="0" y="0"/>
                  </a:moveTo>
                  <a:lnTo>
                    <a:pt x="2397125" y="0"/>
                  </a:lnTo>
                  <a:lnTo>
                    <a:pt x="2397125" y="1438275"/>
                  </a:lnTo>
                  <a:lnTo>
                    <a:pt x="0" y="1438275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362712" tIns="362712" rIns="362712" bIns="362712" numCol="1" spcCol="1270" anchor="ctr" anchorCtr="0">
              <a:noAutofit/>
            </a:bodyPr>
            <a:lstStyle/>
            <a:p>
              <a:pPr lvl="0"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Groups</a:t>
              </a:r>
              <a:endParaRPr lang="en-US" sz="1400" kern="1200" dirty="0"/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6977449" y="1470454"/>
              <a:ext cx="187602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6977449" y="1922194"/>
              <a:ext cx="187602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6770985" y="1473955"/>
              <a:ext cx="20646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6977449" y="1114885"/>
              <a:ext cx="0" cy="81142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/>
            <p:cNvSpPr/>
            <p:nvPr/>
          </p:nvSpPr>
          <p:spPr>
            <a:xfrm>
              <a:off x="9446651" y="1330642"/>
              <a:ext cx="1132444" cy="35569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Update</a:t>
              </a:r>
              <a:endParaRPr lang="en-US" sz="1400" dirty="0"/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9146386" y="1114720"/>
              <a:ext cx="206464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9146386" y="1528386"/>
              <a:ext cx="20646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9146386" y="1918075"/>
              <a:ext cx="206464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9352850" y="1106648"/>
              <a:ext cx="0" cy="81142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9352850" y="1528386"/>
              <a:ext cx="187602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H="1">
              <a:off x="4819083" y="2456224"/>
              <a:ext cx="21006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Freeform 48"/>
            <p:cNvSpPr/>
            <p:nvPr/>
          </p:nvSpPr>
          <p:spPr>
            <a:xfrm>
              <a:off x="3088057" y="2278375"/>
              <a:ext cx="1731026" cy="355697"/>
            </a:xfrm>
            <a:custGeom>
              <a:avLst/>
              <a:gdLst>
                <a:gd name="connsiteX0" fmla="*/ 0 w 2397125"/>
                <a:gd name="connsiteY0" fmla="*/ 0 h 1438275"/>
                <a:gd name="connsiteX1" fmla="*/ 2397125 w 2397125"/>
                <a:gd name="connsiteY1" fmla="*/ 0 h 1438275"/>
                <a:gd name="connsiteX2" fmla="*/ 2397125 w 2397125"/>
                <a:gd name="connsiteY2" fmla="*/ 1438275 h 1438275"/>
                <a:gd name="connsiteX3" fmla="*/ 0 w 2397125"/>
                <a:gd name="connsiteY3" fmla="*/ 1438275 h 1438275"/>
                <a:gd name="connsiteX4" fmla="*/ 0 w 2397125"/>
                <a:gd name="connsiteY4" fmla="*/ 0 h 143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7125" h="1438275">
                  <a:moveTo>
                    <a:pt x="0" y="0"/>
                  </a:moveTo>
                  <a:lnTo>
                    <a:pt x="2397125" y="0"/>
                  </a:lnTo>
                  <a:lnTo>
                    <a:pt x="2397125" y="1438275"/>
                  </a:lnTo>
                  <a:lnTo>
                    <a:pt x="0" y="1438275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362712" tIns="362712" rIns="362712" bIns="362712" numCol="1" spcCol="1270" anchor="ctr" anchorCtr="0">
              <a:noAutofit/>
            </a:bodyPr>
            <a:lstStyle/>
            <a:p>
              <a:pPr lvl="0" algn="ctr" defTabSz="2266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/>
                <a:t>Add module</a:t>
              </a:r>
              <a:endParaRPr lang="en-US" sz="1400" kern="1200" dirty="0"/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 flipH="1" flipV="1">
              <a:off x="2507310" y="1130984"/>
              <a:ext cx="35721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3953570" y="2634072"/>
              <a:ext cx="0" cy="827836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>
              <a:off x="3953570" y="3461908"/>
              <a:ext cx="1053956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7" name="Rectangle 66"/>
            <p:cNvSpPr/>
            <p:nvPr/>
          </p:nvSpPr>
          <p:spPr>
            <a:xfrm>
              <a:off x="4022139" y="2925457"/>
              <a:ext cx="1017820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 b="0" i="0" u="none" strike="noStrike" baseline="0" dirty="0" smtClean="0">
                  <a:latin typeface="Helvetica" panose="020B0604020202020204" pitchFamily="34" charset="0"/>
                </a:rPr>
                <a:t>To check the effect of each module</a:t>
              </a:r>
              <a:endParaRPr lang="en-US" sz="1050" dirty="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93633" y="1534395"/>
              <a:ext cx="2320221" cy="132044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400" b="1" u="sng" dirty="0" smtClean="0"/>
                <a:t>Muscle Fiber Identification</a:t>
              </a:r>
              <a:endParaRPr lang="en-US" sz="1400" b="1" u="sng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 smtClean="0"/>
                <a:t>IdentifyPrimaryObjects</a:t>
              </a:r>
              <a:endParaRPr lang="en-US" sz="14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 smtClean="0"/>
                <a:t>MeasureObjectSizeShape</a:t>
              </a:r>
              <a:endParaRPr lang="en-US" sz="14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 smtClean="0"/>
                <a:t>ExpandOrShrinkObjects</a:t>
              </a:r>
              <a:endParaRPr lang="en-US" sz="1400" dirty="0" smtClean="0"/>
            </a:p>
            <a:p>
              <a:r>
                <a:rPr lang="en-US" sz="1400" b="1" u="sng" dirty="0" smtClean="0"/>
                <a:t>Image processing</a:t>
              </a:r>
              <a:endParaRPr lang="en-US" sz="14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 smtClean="0"/>
                <a:t>OverlayOutlines</a:t>
              </a:r>
              <a:endParaRPr lang="en-US" sz="1400" dirty="0"/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2866353" y="2456223"/>
              <a:ext cx="20646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2866353" y="1123123"/>
              <a:ext cx="0" cy="531591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Rectangle 72"/>
            <p:cNvSpPr/>
            <p:nvPr/>
          </p:nvSpPr>
          <p:spPr>
            <a:xfrm>
              <a:off x="1012252" y="778719"/>
              <a:ext cx="1472188" cy="672002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400" b="1" u="sng" dirty="0" smtClean="0"/>
                <a:t>Image processing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 smtClean="0"/>
                <a:t>ColorToGray</a:t>
              </a:r>
              <a:endParaRPr lang="en-US" sz="14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 smtClean="0"/>
                <a:t>ImageMath</a:t>
              </a:r>
              <a:endParaRPr lang="en-US" sz="1400" dirty="0"/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 flipH="1" flipV="1">
              <a:off x="2507310" y="2099054"/>
              <a:ext cx="35721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6" name="Rectangle 75"/>
            <p:cNvSpPr/>
            <p:nvPr/>
          </p:nvSpPr>
          <p:spPr>
            <a:xfrm>
              <a:off x="167869" y="3076288"/>
              <a:ext cx="2321685" cy="116955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sz="1400" b="1" u="sng" dirty="0" smtClean="0"/>
                <a:t>Nuclei </a:t>
              </a:r>
              <a:r>
                <a:rPr lang="en-US" sz="1400" b="1" u="sng" dirty="0" smtClean="0"/>
                <a:t>Identification</a:t>
              </a:r>
              <a:endParaRPr lang="en-US" sz="14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 smtClean="0"/>
                <a:t>IdentifyPrimaryObjects</a:t>
              </a:r>
              <a:endParaRPr lang="en-US" sz="14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 smtClean="0"/>
                <a:t>ExpandOrShrinkObjects</a:t>
              </a:r>
              <a:endParaRPr lang="en-US" sz="1400" dirty="0" smtClean="0"/>
            </a:p>
            <a:p>
              <a:r>
                <a:rPr lang="en-US" sz="1400" b="1" u="sng" dirty="0" smtClean="0"/>
                <a:t>Image processing</a:t>
              </a:r>
              <a:endParaRPr lang="en-US" sz="14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 smtClean="0"/>
                <a:t>OverlayOutlines</a:t>
              </a:r>
              <a:endParaRPr lang="en-US" sz="1400" dirty="0" smtClean="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46729" y="4473947"/>
              <a:ext cx="2363964" cy="116955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sz="1400" b="1" u="sng" dirty="0" smtClean="0"/>
                <a:t>Muscle Fiber Classification</a:t>
              </a:r>
              <a:endParaRPr lang="en-US" sz="14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 smtClean="0"/>
                <a:t>RelateObjects</a:t>
              </a:r>
              <a:endParaRPr lang="en-US" sz="14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 smtClean="0"/>
                <a:t>ClassifyObjects</a:t>
              </a:r>
              <a:endParaRPr lang="en-US" sz="1400" dirty="0" smtClean="0"/>
            </a:p>
            <a:p>
              <a:r>
                <a:rPr lang="en-US" sz="1400" b="1" u="sng" dirty="0" smtClean="0"/>
                <a:t>Image processing</a:t>
              </a:r>
              <a:endParaRPr lang="en-US" sz="14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 smtClean="0"/>
                <a:t>OverlayOutlines</a:t>
              </a:r>
              <a:endParaRPr lang="en-US" sz="1400" dirty="0" smtClean="0"/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 flipH="1" flipV="1">
              <a:off x="2492060" y="3344924"/>
              <a:ext cx="35721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 flipH="1" flipV="1">
              <a:off x="2509138" y="5103239"/>
              <a:ext cx="35721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3" name="Rectangle 82"/>
            <p:cNvSpPr/>
            <p:nvPr/>
          </p:nvSpPr>
          <p:spPr>
            <a:xfrm>
              <a:off x="284797" y="6008941"/>
              <a:ext cx="2230751" cy="73866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sz="1400" b="1" u="sng" dirty="0" smtClean="0"/>
                <a:t>File Processing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 smtClean="0"/>
                <a:t>SaveImages</a:t>
              </a:r>
              <a:endParaRPr lang="en-US" sz="14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 smtClean="0"/>
                <a:t>ExportToSpreadsheet</a:t>
              </a:r>
              <a:endParaRPr lang="en-US" sz="1400" dirty="0" smtClean="0"/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 flipH="1" flipV="1">
              <a:off x="2515548" y="6423546"/>
              <a:ext cx="357215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7" name="Straight Connector 86"/>
          <p:cNvCxnSpPr/>
          <p:nvPr/>
        </p:nvCxnSpPr>
        <p:spPr>
          <a:xfrm>
            <a:off x="8247360" y="5448392"/>
            <a:ext cx="20646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Freeform 87"/>
          <p:cNvSpPr/>
          <p:nvPr/>
        </p:nvSpPr>
        <p:spPr>
          <a:xfrm>
            <a:off x="8450539" y="5261738"/>
            <a:ext cx="1948804" cy="355697"/>
          </a:xfrm>
          <a:custGeom>
            <a:avLst/>
            <a:gdLst>
              <a:gd name="connsiteX0" fmla="*/ 0 w 2397125"/>
              <a:gd name="connsiteY0" fmla="*/ 0 h 1438275"/>
              <a:gd name="connsiteX1" fmla="*/ 2397125 w 2397125"/>
              <a:gd name="connsiteY1" fmla="*/ 0 h 1438275"/>
              <a:gd name="connsiteX2" fmla="*/ 2397125 w 2397125"/>
              <a:gd name="connsiteY2" fmla="*/ 1438275 h 1438275"/>
              <a:gd name="connsiteX3" fmla="*/ 0 w 2397125"/>
              <a:gd name="connsiteY3" fmla="*/ 1438275 h 1438275"/>
              <a:gd name="connsiteX4" fmla="*/ 0 w 2397125"/>
              <a:gd name="connsiteY4" fmla="*/ 0 h 143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7125" h="1438275">
                <a:moveTo>
                  <a:pt x="0" y="0"/>
                </a:moveTo>
                <a:lnTo>
                  <a:pt x="2397125" y="0"/>
                </a:lnTo>
                <a:lnTo>
                  <a:pt x="2397125" y="1438275"/>
                </a:lnTo>
                <a:lnTo>
                  <a:pt x="0" y="1438275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62712" tIns="362712" rIns="362712" bIns="362712" numCol="1" spcCol="1270" anchor="ctr" anchorCtr="0">
            <a:noAutofit/>
          </a:bodyPr>
          <a:lstStyle/>
          <a:p>
            <a:pPr lvl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kern="1200" dirty="0" smtClean="0"/>
              <a:t>Spreadsheet</a:t>
            </a:r>
            <a:endParaRPr lang="en-US" sz="1400" kern="1200" dirty="0"/>
          </a:p>
        </p:txBody>
      </p:sp>
    </p:spTree>
    <p:extLst>
      <p:ext uri="{BB962C8B-B14F-4D97-AF65-F5344CB8AC3E}">
        <p14:creationId xmlns:p14="http://schemas.microsoft.com/office/powerpoint/2010/main" val="1466621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69</Words>
  <Application>Microsoft Office PowerPoint</Application>
  <PresentationFormat>Widescreen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>The Ohio State University Wexner Medical Center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Lau, Yeh Siang</dc:creator>
  <cp:lastModifiedBy>Han, Renzhi</cp:lastModifiedBy>
  <cp:revision>12</cp:revision>
  <dcterms:created xsi:type="dcterms:W3CDTF">2018-04-06T19:33:19Z</dcterms:created>
  <dcterms:modified xsi:type="dcterms:W3CDTF">2018-04-06T20:51:28Z</dcterms:modified>
</cp:coreProperties>
</file>