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</p:sldIdLst>
  <p:sldSz cy="9906000" cx="6858000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c9a3efc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ec9a3efcc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6.png"/><Relationship Id="rId7" Type="http://schemas.openxmlformats.org/officeDocument/2006/relationships/image" Target="../media/image10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204241" y="513544"/>
            <a:ext cx="2666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Figure 2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204241" y="4559301"/>
            <a:ext cx="11802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HDL-C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367099" y="1773761"/>
            <a:ext cx="509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005525" y="1773725"/>
            <a:ext cx="6444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180263" y="2714566"/>
            <a:ext cx="1188000" cy="261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TG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264787" y="6325907"/>
            <a:ext cx="1059000" cy="4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Non-HDL-C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3" title="Permutation_Importance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2888" y="2148487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title="Permutation_Importance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8975" y="2155712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Permutation_Importance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2900" y="3841787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Permutation_Importance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8975" y="3841787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3" title="Permutation_Importance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2888" y="5666315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 title="Permutation_Importance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78988" y="5666316"/>
            <a:ext cx="2697482" cy="1618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/>
        </p:nvSpPr>
        <p:spPr>
          <a:xfrm>
            <a:off x="2367111" y="1773749"/>
            <a:ext cx="509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5020575" y="1773750"/>
            <a:ext cx="690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Female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49281" y="2583761"/>
            <a:ext cx="1059071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TC (mg/dL)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333624" y="4559301"/>
            <a:ext cx="690383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53544" y="6404036"/>
            <a:ext cx="850542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AIP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14" title="Permutation_Importance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938" y="2090379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title="Permutation_Importance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6988" y="2090379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title="Permutation_Importance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3950" y="3880854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title="Permutation_Importance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17000" y="3880854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title="Permutation_Importance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72913" y="5671316"/>
            <a:ext cx="2697482" cy="1618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Permutation_Importance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17000" y="5671305"/>
            <a:ext cx="2697482" cy="16184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