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</p:sldIdLst>
  <p:sldSz cy="9906000" cx="6858000"/>
  <p:notesSz cx="6858000" cy="9144000"/>
  <p:embeddedFontLst>
    <p:embeddedFont>
      <p:font typeface="Play"/>
      <p:regular r:id="rId7"/>
      <p:bold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514350" y="1621191"/>
            <a:ext cx="5829300" cy="344875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lay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857250" y="5202944"/>
            <a:ext cx="5143500" cy="2391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467916" y="2469624"/>
            <a:ext cx="5915025" cy="41206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lay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467916" y="6629226"/>
            <a:ext cx="5915025" cy="21669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500"/>
              <a:buNone/>
              <a:defRPr sz="15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350"/>
              <a:buNone/>
              <a:defRPr sz="135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71488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3471863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72381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72381" y="2428347"/>
            <a:ext cx="2901255" cy="119009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72381" y="3618442"/>
            <a:ext cx="2901255" cy="53221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3471863" y="2428347"/>
            <a:ext cx="2915543" cy="119009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3471863" y="3618442"/>
            <a:ext cx="2915543" cy="53221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2915543" y="1426283"/>
            <a:ext cx="3471863" cy="70396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2915543" y="1426283"/>
            <a:ext cx="3471863" cy="7039681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86367" y="2822135"/>
            <a:ext cx="6285266" cy="5915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1449696" y="3985464"/>
            <a:ext cx="8394877" cy="14787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-1550679" y="2549570"/>
            <a:ext cx="8394877" cy="4350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"/>
              <a:buNone/>
              <a:defRPr b="0" i="0" sz="33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4325" lvl="3" marL="1828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4325" lvl="4" marL="22860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4325" lvl="5" marL="27432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4325" lvl="6" marL="3200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4325" lvl="7" marL="3657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4325" lvl="8" marL="4114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openxmlformats.org/officeDocument/2006/relationships/image" Target="../media/image4.png"/><Relationship Id="rId7" Type="http://schemas.openxmlformats.org/officeDocument/2006/relationships/image" Target="../media/image9.png"/><Relationship Id="rId8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openxmlformats.org/officeDocument/2006/relationships/image" Target="../media/image10.png"/><Relationship Id="rId7" Type="http://schemas.openxmlformats.org/officeDocument/2006/relationships/image" Target="../media/image12.png"/><Relationship Id="rId8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/>
        </p:nvSpPr>
        <p:spPr>
          <a:xfrm>
            <a:off x="204241" y="513544"/>
            <a:ext cx="266639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Supplementary Figure 3</a:t>
            </a:r>
            <a:endParaRPr b="1"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-5530" y="4828231"/>
            <a:ext cx="1180165" cy="2616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HDL-C (mg/dl)</a:t>
            </a:r>
            <a:endParaRPr b="1"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2158328" y="1773761"/>
            <a:ext cx="732614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A. Male</a:t>
            </a:r>
            <a:endParaRPr b="1"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4979267" y="1773761"/>
            <a:ext cx="863496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B. Female</a:t>
            </a:r>
            <a:endParaRPr b="1"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60554" y="2748316"/>
            <a:ext cx="955961" cy="2616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TG (mg/dl)</a:t>
            </a:r>
            <a:endParaRPr b="1"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9000" y="6549311"/>
            <a:ext cx="1059071" cy="44681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Non-HDL-C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(mg/dL)</a:t>
            </a:r>
            <a:endParaRPr b="1"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0" name="Google Shape;90;p13" title="TG_PDP_mal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5875" y="2164105"/>
            <a:ext cx="2697480" cy="1691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 title="TG_PDP_femal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62275" y="2164105"/>
            <a:ext cx="2697480" cy="1691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 title="HDL-C_PDP_mal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75875" y="4107180"/>
            <a:ext cx="2697480" cy="1691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 title="HDL-C_PDP_female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62288" y="4113217"/>
            <a:ext cx="2697480" cy="1691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3" title="Non-HDL-C_PDP_male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75875" y="6050247"/>
            <a:ext cx="2697480" cy="1691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3" title="Non-HDL-C_PDP_female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062275" y="5926900"/>
            <a:ext cx="2697480" cy="1691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4"/>
          <p:cNvSpPr txBox="1"/>
          <p:nvPr/>
        </p:nvSpPr>
        <p:spPr>
          <a:xfrm>
            <a:off x="2158328" y="1773761"/>
            <a:ext cx="732614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A. Male</a:t>
            </a:r>
            <a:endParaRPr b="1"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1" name="Google Shape;101;p14"/>
          <p:cNvSpPr txBox="1"/>
          <p:nvPr/>
        </p:nvSpPr>
        <p:spPr>
          <a:xfrm>
            <a:off x="4979267" y="1773761"/>
            <a:ext cx="863496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B. Female</a:t>
            </a:r>
            <a:endParaRPr b="1"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2" name="Google Shape;102;p14"/>
          <p:cNvSpPr txBox="1"/>
          <p:nvPr/>
        </p:nvSpPr>
        <p:spPr>
          <a:xfrm>
            <a:off x="22374" y="2748316"/>
            <a:ext cx="1059071" cy="2616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TC (mg/dL)</a:t>
            </a:r>
            <a:endParaRPr b="1"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3" name="Google Shape;103;p14"/>
          <p:cNvSpPr txBox="1"/>
          <p:nvPr/>
        </p:nvSpPr>
        <p:spPr>
          <a:xfrm>
            <a:off x="206717" y="4822195"/>
            <a:ext cx="690383" cy="2616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AI</a:t>
            </a:r>
            <a:endParaRPr b="1"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" name="Google Shape;104;p14"/>
          <p:cNvSpPr txBox="1"/>
          <p:nvPr/>
        </p:nvSpPr>
        <p:spPr>
          <a:xfrm>
            <a:off x="126637" y="6646536"/>
            <a:ext cx="850542" cy="2616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AIP</a:t>
            </a:r>
            <a:endParaRPr b="1"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5" name="Google Shape;105;p14" title="TC_PDP_mal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5888" y="2033304"/>
            <a:ext cx="2697480" cy="1691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4" title="TC_PDP_femal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62288" y="2033304"/>
            <a:ext cx="2697480" cy="1691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4" title="AI_PDP_mal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75900" y="4107179"/>
            <a:ext cx="2697480" cy="1691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4" title="AI_PDP_female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62300" y="4107179"/>
            <a:ext cx="2697480" cy="1691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4" title="AIP_PDP_male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70350" y="5931521"/>
            <a:ext cx="2697480" cy="1691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4" title="AIP_PDP_female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061000" y="5931524"/>
            <a:ext cx="2697480" cy="1691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