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9906000" cx="68580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0" Type="http://schemas.openxmlformats.org/officeDocument/2006/relationships/image" Target="../media/image4.png"/><Relationship Id="rId9" Type="http://schemas.openxmlformats.org/officeDocument/2006/relationships/image" Target="../media/image8.png"/><Relationship Id="rId5" Type="http://schemas.openxmlformats.org/officeDocument/2006/relationships/image" Target="../media/image1.png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2016242" y="1290129"/>
            <a:ext cx="84410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Male</a:t>
            </a:r>
            <a:endParaRPr b="1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610852" y="1290129"/>
            <a:ext cx="114328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Female</a:t>
            </a:r>
            <a:endParaRPr b="1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42315" y="523391"/>
            <a:ext cx="249271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Figure 4</a:t>
            </a:r>
            <a:endParaRPr b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67349" y="2230934"/>
            <a:ext cx="976747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BMI (kg/m</a:t>
            </a:r>
            <a:r>
              <a:rPr b="1" baseline="30000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07462" y="4112544"/>
            <a:ext cx="896519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WC (cm)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48212" y="5994154"/>
            <a:ext cx="815017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FLI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148211" y="7875764"/>
            <a:ext cx="815017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VAI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1" name="Google Shape;91;p13" title="Permutation_Importance_ma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9563" y="1553265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title="Permutation_Importance_fema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3763" y="1553253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title="Permutation_Importance_ma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9500" y="3564915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 title="Permutation_Importance_femal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3775" y="3564915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 title="Permutation_Importance_mal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9575" y="5315703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 title="Permutation_Importance_femal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33763" y="5315703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 title="Permutation_Importance_mal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49125" y="7196565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 title="Permutation_Importance_femal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32500" y="7196565"/>
            <a:ext cx="2697482" cy="161848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909175" y="3740750"/>
            <a:ext cx="3143700" cy="25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