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9906000" cx="6858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cb1f110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ecb1f110c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0" Type="http://schemas.openxmlformats.org/officeDocument/2006/relationships/image" Target="../media/image2.png"/><Relationship Id="rId9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2016242" y="1290129"/>
            <a:ext cx="84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Male</a:t>
            </a:r>
            <a:endParaRPr b="1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823848" y="1290129"/>
            <a:ext cx="1143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Female</a:t>
            </a:r>
            <a:endParaRPr b="1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42315" y="523391"/>
            <a:ext cx="249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Figure 5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11549" y="2264684"/>
            <a:ext cx="9768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BMI (kg/m</a:t>
            </a:r>
            <a:r>
              <a:rPr b="1" baseline="30000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47573" y="4213794"/>
            <a:ext cx="8964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(cm)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48211" y="6162904"/>
            <a:ext cx="8151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FLI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48211" y="8112014"/>
            <a:ext cx="8151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VAI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1" name="Google Shape;91;p13" title="BMI_PDP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563" y="1680463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title="BMI_PDP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6768" y="1680466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WC_PDP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9613" y="3565200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 title="WC_PDP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6755" y="3565202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title="FLI_PDP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9561" y="5482140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title="FLI_PDP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46766" y="5482140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title="VAI_PDP_mal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89561" y="7399080"/>
            <a:ext cx="2697480" cy="169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title="VAI_PDP_femal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46766" y="7399080"/>
            <a:ext cx="2697480" cy="169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