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230" d="100"/>
          <a:sy n="230" d="100"/>
        </p:scale>
        <p:origin x="-72" y="3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0AC5-ACD9-CD4A-93A7-4D6C7854323C}" type="datetimeFigureOut">
              <a:rPr lang="fr-FR" smtClean="0"/>
              <a:pPr/>
              <a:t>12/11/2013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2A2DE-BA17-EC43-9B37-91E0492E34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0AC5-ACD9-CD4A-93A7-4D6C7854323C}" type="datetimeFigureOut">
              <a:rPr lang="fr-FR" smtClean="0"/>
              <a:pPr/>
              <a:t>12/11/2013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2A2DE-BA17-EC43-9B37-91E0492E34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0AC5-ACD9-CD4A-93A7-4D6C7854323C}" type="datetimeFigureOut">
              <a:rPr lang="fr-FR" smtClean="0"/>
              <a:pPr/>
              <a:t>12/11/2013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2A2DE-BA17-EC43-9B37-91E0492E34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0AC5-ACD9-CD4A-93A7-4D6C7854323C}" type="datetimeFigureOut">
              <a:rPr lang="fr-FR" smtClean="0"/>
              <a:pPr/>
              <a:t>12/11/2013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2A2DE-BA17-EC43-9B37-91E0492E34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0AC5-ACD9-CD4A-93A7-4D6C7854323C}" type="datetimeFigureOut">
              <a:rPr lang="fr-FR" smtClean="0"/>
              <a:pPr/>
              <a:t>12/11/2013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2A2DE-BA17-EC43-9B37-91E0492E34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0AC5-ACD9-CD4A-93A7-4D6C7854323C}" type="datetimeFigureOut">
              <a:rPr lang="fr-FR" smtClean="0"/>
              <a:pPr/>
              <a:t>12/11/2013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2A2DE-BA17-EC43-9B37-91E0492E34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0AC5-ACD9-CD4A-93A7-4D6C7854323C}" type="datetimeFigureOut">
              <a:rPr lang="fr-FR" smtClean="0"/>
              <a:pPr/>
              <a:t>12/11/2013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2A2DE-BA17-EC43-9B37-91E0492E34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0AC5-ACD9-CD4A-93A7-4D6C7854323C}" type="datetimeFigureOut">
              <a:rPr lang="fr-FR" smtClean="0"/>
              <a:pPr/>
              <a:t>12/11/2013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2A2DE-BA17-EC43-9B37-91E0492E34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0AC5-ACD9-CD4A-93A7-4D6C7854323C}" type="datetimeFigureOut">
              <a:rPr lang="fr-FR" smtClean="0"/>
              <a:pPr/>
              <a:t>12/11/2013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2A2DE-BA17-EC43-9B37-91E0492E34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0AC5-ACD9-CD4A-93A7-4D6C7854323C}" type="datetimeFigureOut">
              <a:rPr lang="fr-FR" smtClean="0"/>
              <a:pPr/>
              <a:t>12/11/2013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2A2DE-BA17-EC43-9B37-91E0492E34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0AC5-ACD9-CD4A-93A7-4D6C7854323C}" type="datetimeFigureOut">
              <a:rPr lang="fr-FR" smtClean="0"/>
              <a:pPr/>
              <a:t>12/11/2013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2A2DE-BA17-EC43-9B37-91E0492E34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70AC5-ACD9-CD4A-93A7-4D6C7854323C}" type="datetimeFigureOut">
              <a:rPr lang="fr-FR" smtClean="0"/>
              <a:pPr/>
              <a:t>12/11/2013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2A2DE-BA17-EC43-9B37-91E0492E34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HD:Users:daniels:Desktop:Manuscript_mastistis_aureus_v1.4_CPetDS.doc!OLE_LINK2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228600" y="1752600"/>
          <a:ext cx="8662988" cy="3638550"/>
        </p:xfrm>
        <a:graphic>
          <a:graphicData uri="http://schemas.openxmlformats.org/presentationml/2006/ole">
            <p:oleObj spid="_x0000_s16386" name="Document" r:id="rId3" imgW="5714790" imgH="2400212" progId="Word.Document.12">
              <p:link updateAutomatic="1"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6594914" y="2784804"/>
            <a:ext cx="50400" cy="504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74050" y="4575190"/>
            <a:ext cx="97200" cy="3348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82604" y="4407422"/>
            <a:ext cx="97200" cy="504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088460" y="4729390"/>
            <a:ext cx="97200" cy="18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92654" y="4574484"/>
            <a:ext cx="97200" cy="3348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98372" y="4574484"/>
            <a:ext cx="97200" cy="3348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606566" y="4741696"/>
            <a:ext cx="97200" cy="169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127010" y="4741696"/>
            <a:ext cx="97200" cy="169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635204" y="4830256"/>
            <a:ext cx="97200" cy="7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141736" y="4009202"/>
            <a:ext cx="97200" cy="90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647454" y="4444202"/>
            <a:ext cx="97200" cy="468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113462" y="3398372"/>
            <a:ext cx="97200" cy="15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618816" y="3725308"/>
            <a:ext cx="97200" cy="1188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661366" y="4695472"/>
            <a:ext cx="97200" cy="216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677754" y="4696178"/>
            <a:ext cx="97200" cy="216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163760" y="4476064"/>
            <a:ext cx="97200" cy="43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151510" y="4227364"/>
            <a:ext cx="97200" cy="684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Liaisons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Thème Office</vt:lpstr>
      <vt:lpstr>HD:Users:daniels:Desktop:Manuscript_mastistis_aureus_v1.4_CPetDS.doc!OLE_LINK2</vt:lpstr>
      <vt:lpstr>Diapositive 1</vt:lpstr>
    </vt:vector>
  </TitlesOfParts>
  <Company>Ceeram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Benoit Lebeau</dc:creator>
  <cp:lastModifiedBy>Gilles Vergnaud</cp:lastModifiedBy>
  <cp:revision>3</cp:revision>
  <dcterms:created xsi:type="dcterms:W3CDTF">2012-02-29T14:41:13Z</dcterms:created>
  <dcterms:modified xsi:type="dcterms:W3CDTF">2013-11-12T10:14:36Z</dcterms:modified>
</cp:coreProperties>
</file>