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6858000" cy="9144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142" autoAdjust="0"/>
  </p:normalViewPr>
  <p:slideViewPr>
    <p:cSldViewPr snapToGrid="0">
      <p:cViewPr>
        <p:scale>
          <a:sx n="100" d="100"/>
          <a:sy n="100" d="100"/>
        </p:scale>
        <p:origin x="-1848" y="1908"/>
      </p:cViewPr>
      <p:guideLst>
        <p:guide orient="horz" pos="2880"/>
        <p:guide pos="3132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6B55A-1642-41A0-9291-C5CFD1A80D6A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EB582-E75E-4700-9E01-481FCB63F0F3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223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915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3460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738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747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475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26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4883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6921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3134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958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995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307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4485" y="39237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84563" y="392374"/>
            <a:ext cx="378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648" y="201936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0725" y="2019361"/>
            <a:ext cx="413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648" y="3651312"/>
            <a:ext cx="521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C)&lt;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0726" y="3651312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648" y="5246566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80251" y="5246566"/>
            <a:ext cx="3113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0648" y="693686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70726" y="693686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601"/>
          <p:cNvSpPr txBox="1"/>
          <p:nvPr/>
        </p:nvSpPr>
        <p:spPr>
          <a:xfrm>
            <a:off x="4098774" y="8588517"/>
            <a:ext cx="21910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Days post </a:t>
            </a:r>
            <a:r>
              <a:rPr lang="de-CH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de-CH" sz="8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CH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aemofelis 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26" y="469596"/>
            <a:ext cx="2743910" cy="164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25" y="2081881"/>
            <a:ext cx="2742996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34" y="469596"/>
            <a:ext cx="2742996" cy="164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34" y="2081881"/>
            <a:ext cx="2742996" cy="164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26" y="5375575"/>
            <a:ext cx="2743910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35" y="5375575"/>
            <a:ext cx="2743910" cy="164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9"/>
          <p:cNvSpPr txBox="1"/>
          <p:nvPr/>
        </p:nvSpPr>
        <p:spPr>
          <a:xfrm rot="16200000">
            <a:off x="-131070" y="1138785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 (g/L)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29"/>
          <p:cNvSpPr txBox="1"/>
          <p:nvPr/>
        </p:nvSpPr>
        <p:spPr>
          <a:xfrm rot="16200000">
            <a:off x="-131070" y="2800302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Albumin (g/L)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29"/>
          <p:cNvSpPr txBox="1"/>
          <p:nvPr/>
        </p:nvSpPr>
        <p:spPr>
          <a:xfrm rot="16200000">
            <a:off x="-131070" y="5946433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Cholesterol (mmol/L)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29"/>
          <p:cNvSpPr txBox="1"/>
          <p:nvPr/>
        </p:nvSpPr>
        <p:spPr>
          <a:xfrm rot="16200000">
            <a:off x="3046594" y="1138785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Protein (g/L)</a:t>
            </a:r>
          </a:p>
        </p:txBody>
      </p:sp>
      <p:sp>
        <p:nvSpPr>
          <p:cNvPr id="49" name="TextBox 429"/>
          <p:cNvSpPr txBox="1"/>
          <p:nvPr/>
        </p:nvSpPr>
        <p:spPr>
          <a:xfrm rot="16200000">
            <a:off x="3046594" y="2800302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Albumin </a:t>
            </a:r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(g/L)</a:t>
            </a:r>
          </a:p>
        </p:txBody>
      </p:sp>
      <p:sp>
        <p:nvSpPr>
          <p:cNvPr id="50" name="TextBox 429"/>
          <p:cNvSpPr txBox="1"/>
          <p:nvPr/>
        </p:nvSpPr>
        <p:spPr>
          <a:xfrm rot="16200000">
            <a:off x="3046594" y="5946433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Cholesterol </a:t>
            </a:r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(mmol/L)</a:t>
            </a:r>
          </a:p>
        </p:txBody>
      </p:sp>
      <p:cxnSp>
        <p:nvCxnSpPr>
          <p:cNvPr id="56" name="Straight Connector 55"/>
          <p:cNvCxnSpPr/>
          <p:nvPr/>
        </p:nvCxnSpPr>
        <p:spPr>
          <a:xfrm>
            <a:off x="1206194" y="2685312"/>
            <a:ext cx="347662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267561" y="2527760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25" y="7001475"/>
            <a:ext cx="2742996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" name="TextBox 429"/>
          <p:cNvSpPr txBox="1"/>
          <p:nvPr/>
        </p:nvSpPr>
        <p:spPr>
          <a:xfrm rot="16200000">
            <a:off x="-131070" y="7594305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Creatinine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(µ</a:t>
            </a:r>
            <a:r>
              <a:rPr lang="de-CH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/L)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429"/>
          <p:cNvSpPr txBox="1"/>
          <p:nvPr/>
        </p:nvSpPr>
        <p:spPr>
          <a:xfrm rot="16200000">
            <a:off x="3046594" y="7594305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Creatinine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(µ</a:t>
            </a:r>
            <a:r>
              <a:rPr lang="de-CH" sz="8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/L)</a:t>
            </a:r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857" y="7008737"/>
            <a:ext cx="2742996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1067531" y="351750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258035" y="351750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>
            <a:off x="1197749" y="5991863"/>
            <a:ext cx="347662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259116" y="5834312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104867" y="7281748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455075" y="7281748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609729" y="7281748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757741" y="7443689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>
            <a:off x="4484021" y="5934726"/>
            <a:ext cx="296074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4507725" y="5765004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641672" y="2489284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788304" y="737514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9" name="Straight Connector 88"/>
          <p:cNvCxnSpPr/>
          <p:nvPr/>
        </p:nvCxnSpPr>
        <p:spPr>
          <a:xfrm>
            <a:off x="4007647" y="2990041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4007647" y="2437633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795718" y="2990041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795718" y="2437633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789368" y="156922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789368" y="946971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007647" y="1566875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07647" y="944617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786929" y="6518737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786929" y="6048878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4000886" y="6490297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4000886" y="6020438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4007647" y="8096846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007647" y="746188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825029" y="814368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825029" y="7508731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610072" y="7448436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281409" y="7443657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25" y="3732180"/>
            <a:ext cx="2742996" cy="164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34" y="3731265"/>
            <a:ext cx="2742996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TextBox 429"/>
          <p:cNvSpPr txBox="1"/>
          <p:nvPr/>
        </p:nvSpPr>
        <p:spPr>
          <a:xfrm rot="16200000">
            <a:off x="-131070" y="4446931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Globulin (g/L)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TextBox 429"/>
          <p:cNvSpPr txBox="1"/>
          <p:nvPr/>
        </p:nvSpPr>
        <p:spPr>
          <a:xfrm rot="16200000">
            <a:off x="3046594" y="4446931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Globulin (g/L</a:t>
            </a:r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119" name="Straight Connector 118"/>
          <p:cNvCxnSpPr/>
          <p:nvPr/>
        </p:nvCxnSpPr>
        <p:spPr>
          <a:xfrm>
            <a:off x="1189521" y="3852139"/>
            <a:ext cx="182735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1159861" y="3686210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4794225" y="4046622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5" name="Straight Connector 124"/>
          <p:cNvCxnSpPr/>
          <p:nvPr/>
        </p:nvCxnSpPr>
        <p:spPr>
          <a:xfrm>
            <a:off x="786929" y="5050615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789368" y="4455347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000886" y="5046630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4016436" y="4465694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601"/>
          <p:cNvSpPr txBox="1"/>
          <p:nvPr/>
        </p:nvSpPr>
        <p:spPr>
          <a:xfrm>
            <a:off x="894244" y="8588517"/>
            <a:ext cx="20394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Days post </a:t>
            </a:r>
            <a:r>
              <a:rPr lang="de-CH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de-CH" sz="8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CH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aemofelis 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988772" y="5764988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56794" y="413651"/>
            <a:ext cx="56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Group 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7154" y="413651"/>
            <a:ext cx="56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Group B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773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On-screen Show (4:3)</PresentationFormat>
  <Paragraphs>40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Larissa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Julia</dc:creator>
  <cp:lastModifiedBy>Regina Hofmann</cp:lastModifiedBy>
  <cp:revision>216</cp:revision>
  <cp:lastPrinted>2015-04-09T09:13:44Z</cp:lastPrinted>
  <dcterms:created xsi:type="dcterms:W3CDTF">2013-01-23T18:37:05Z</dcterms:created>
  <dcterms:modified xsi:type="dcterms:W3CDTF">2015-07-29T11:44:37Z</dcterms:modified>
</cp:coreProperties>
</file>