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zh-CN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150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CN" altLang="en-US" smtClean="0"/>
              <a:t>单击此处编辑母版副标题样式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532120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0338680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和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竖排文本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270163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6699571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723868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352064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幻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997651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8791196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幻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612550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295589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89402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CN" altLang="en-US" smtClean="0"/>
              <a:t>单击此处编辑母版标题样式</a:t>
            </a:r>
            <a:endParaRPr kumimoji="1"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CN" altLang="en-US" smtClean="0"/>
              <a:t>单击此处编辑母版文本样式</a:t>
            </a:r>
          </a:p>
          <a:p>
            <a:pPr lvl="1"/>
            <a:r>
              <a:rPr kumimoji="1" lang="zh-CN" altLang="en-US" smtClean="0"/>
              <a:t>二级</a:t>
            </a:r>
          </a:p>
          <a:p>
            <a:pPr lvl="2"/>
            <a:r>
              <a:rPr kumimoji="1" lang="zh-CN" altLang="en-US" smtClean="0"/>
              <a:t>三级</a:t>
            </a:r>
          </a:p>
          <a:p>
            <a:pPr lvl="3"/>
            <a:r>
              <a:rPr kumimoji="1" lang="zh-CN" altLang="en-US" smtClean="0"/>
              <a:t>四级</a:t>
            </a:r>
          </a:p>
          <a:p>
            <a:pPr lvl="4"/>
            <a:r>
              <a:rPr kumimoji="1" lang="zh-CN" altLang="en-US" smtClean="0"/>
              <a:t>五级</a:t>
            </a:r>
            <a:endParaRPr kumimoji="1"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55FA61-DADB-1842-8841-1CFEF12AA913}" type="datetimeFigureOut">
              <a:rPr kumimoji="1" lang="zh-CN" altLang="en-US" smtClean="0"/>
              <a:t>2015/10/1</a:t>
            </a:fld>
            <a:endParaRPr kumimoji="1"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幻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921D14-1EC8-9541-BD38-42E333D6F7C4}" type="slidenum">
              <a:rPr kumimoji="1" lang="zh-CN" altLang="en-US" smtClean="0"/>
              <a:t>‹N°›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729799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additional figure 2.tif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17" t="5107" r="32277" b="8990"/>
          <a:stretch/>
        </p:blipFill>
        <p:spPr>
          <a:xfrm>
            <a:off x="2398683" y="789875"/>
            <a:ext cx="4280003" cy="5550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46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办公室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办公室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办公室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Affichage à l'écran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5" baseType="lpstr">
      <vt:lpstr>宋体</vt:lpstr>
      <vt:lpstr>Arial</vt:lpstr>
      <vt:lpstr>Calibri</vt:lpstr>
      <vt:lpstr>Office 主题</vt:lpstr>
      <vt:lpstr>Présentation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yu</dc:creator>
  <cp:lastModifiedBy>ecoulamy</cp:lastModifiedBy>
  <cp:revision>3</cp:revision>
  <dcterms:created xsi:type="dcterms:W3CDTF">2015-04-27T15:25:24Z</dcterms:created>
  <dcterms:modified xsi:type="dcterms:W3CDTF">2015-10-01T09:52:14Z</dcterms:modified>
</cp:coreProperties>
</file>