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6938" autoAdjust="0"/>
  </p:normalViewPr>
  <p:slideViewPr>
    <p:cSldViewPr snapToGrid="0">
      <p:cViewPr varScale="1">
        <p:scale>
          <a:sx n="88" d="100"/>
          <a:sy n="88" d="100"/>
        </p:scale>
        <p:origin x="52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6E592-EFD4-456D-9F80-103EA0FADD92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BD26F-F0A2-437A-8514-7AC09B068253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82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BD26F-F0A2-437A-8514-7AC09B06825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76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675B-EEA6-41AC-89D2-23A87D7B00A7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32F3-B8D4-4ADF-805D-2D8BFA68139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55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675B-EEA6-41AC-89D2-23A87D7B00A7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32F3-B8D4-4ADF-805D-2D8BFA68139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303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675B-EEA6-41AC-89D2-23A87D7B00A7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32F3-B8D4-4ADF-805D-2D8BFA68139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588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675B-EEA6-41AC-89D2-23A87D7B00A7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32F3-B8D4-4ADF-805D-2D8BFA68139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477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675B-EEA6-41AC-89D2-23A87D7B00A7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32F3-B8D4-4ADF-805D-2D8BFA68139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9261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675B-EEA6-41AC-89D2-23A87D7B00A7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32F3-B8D4-4ADF-805D-2D8BFA68139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678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675B-EEA6-41AC-89D2-23A87D7B00A7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32F3-B8D4-4ADF-805D-2D8BFA68139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049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675B-EEA6-41AC-89D2-23A87D7B00A7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32F3-B8D4-4ADF-805D-2D8BFA68139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305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675B-EEA6-41AC-89D2-23A87D7B00A7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32F3-B8D4-4ADF-805D-2D8BFA68139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088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675B-EEA6-41AC-89D2-23A87D7B00A7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32F3-B8D4-4ADF-805D-2D8BFA68139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826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675B-EEA6-41AC-89D2-23A87D7B00A7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32F3-B8D4-4ADF-805D-2D8BFA68139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56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5675B-EEA6-41AC-89D2-23A87D7B00A7}" type="datetimeFigureOut">
              <a:rPr lang="en-GB" smtClean="0"/>
              <a:t>11/12/2015</a:t>
            </a:fld>
            <a:endParaRPr lang="en-GB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432F3-B8D4-4ADF-805D-2D8BFA68139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88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4174391"/>
              </p:ext>
            </p:extLst>
          </p:nvPr>
        </p:nvGraphicFramePr>
        <p:xfrm>
          <a:off x="3489325" y="1819275"/>
          <a:ext cx="4259263" cy="288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" name="Prism 6" r:id="rId4" imgW="3803760" imgH="2574000" progId="Prism6.Document">
                  <p:embed/>
                </p:oleObj>
              </mc:Choice>
              <mc:Fallback>
                <p:oleObj name="Prism 6" r:id="rId4" imgW="3803760" imgH="2574000" progId="Prism6.Document">
                  <p:embed/>
                  <p:pic>
                    <p:nvPicPr>
                      <p:cNvPr id="0" name="Object 2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9325" y="1819275"/>
                        <a:ext cx="4259263" cy="288131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299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4042</TotalTime>
  <Words>1</Words>
  <Application>Microsoft Office PowerPoint</Application>
  <PresentationFormat>Grand écran</PresentationFormat>
  <Paragraphs>1</Paragraphs>
  <Slides>1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Prism 6</vt:lpstr>
      <vt:lpstr>Présentation PowerPoint</vt:lpstr>
    </vt:vector>
  </TitlesOfParts>
  <Company>SALUVET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David Arranz Solís</dc:creator>
  <cp:lastModifiedBy>ecoulamy</cp:lastModifiedBy>
  <cp:revision>83</cp:revision>
  <cp:lastPrinted>2015-08-04T06:54:49Z</cp:lastPrinted>
  <dcterms:created xsi:type="dcterms:W3CDTF">2015-04-17T11:02:55Z</dcterms:created>
  <dcterms:modified xsi:type="dcterms:W3CDTF">2015-12-11T08:55:18Z</dcterms:modified>
</cp:coreProperties>
</file>