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8" y="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443629718204994"/>
          <c:y val="7.642276422764227E-2"/>
          <c:w val="0.81692478095410492"/>
          <c:h val="0.7943089430894309"/>
        </c:manualLayout>
      </c:layout>
      <c:scatterChart>
        <c:scatterStyle val="smoothMarker"/>
        <c:varyColors val="0"/>
        <c:ser>
          <c:idx val="1"/>
          <c:order val="0"/>
          <c:tx>
            <c:strRef>
              <c:f>Gráficas!$C$45</c:f>
              <c:strCache>
                <c:ptCount val="1"/>
                <c:pt idx="0">
                  <c:v>G1A</c:v>
                </c:pt>
              </c:strCache>
            </c:strRef>
          </c:tx>
          <c:spPr>
            <a:ln w="12700">
              <a:solidFill>
                <a:srgbClr val="FF0000"/>
              </a:solidFill>
              <a:prstDash val="sysDash"/>
            </a:ln>
          </c:spPr>
          <c:marker>
            <c:symbol val="triangle"/>
            <c:size val="6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errBars>
            <c:errDir val="y"/>
            <c:errBarType val="plus"/>
            <c:errValType val="cust"/>
            <c:noEndCap val="0"/>
            <c:plus>
              <c:numRef>
                <c:f>Gráficas!$D$7:$V$7</c:f>
                <c:numCache>
                  <c:formatCode>General</c:formatCode>
                  <c:ptCount val="19"/>
                  <c:pt idx="0">
                    <c:v>0.53184315625681455</c:v>
                  </c:pt>
                  <c:pt idx="1">
                    <c:v>0.29920529661688505</c:v>
                  </c:pt>
                  <c:pt idx="2">
                    <c:v>0.28115408417403798</c:v>
                  </c:pt>
                  <c:pt idx="3">
                    <c:v>0.34982989063416486</c:v>
                  </c:pt>
                  <c:pt idx="4">
                    <c:v>0.37352886036259647</c:v>
                  </c:pt>
                  <c:pt idx="5">
                    <c:v>0.45039665058332401</c:v>
                  </c:pt>
                  <c:pt idx="6">
                    <c:v>0.43969686527573637</c:v>
                  </c:pt>
                  <c:pt idx="7">
                    <c:v>0.15118578920369058</c:v>
                  </c:pt>
                  <c:pt idx="8">
                    <c:v>0.45617456975927501</c:v>
                  </c:pt>
                  <c:pt idx="9">
                    <c:v>0.50473944244682556</c:v>
                  </c:pt>
                  <c:pt idx="10">
                    <c:v>0.50332229568478892</c:v>
                  </c:pt>
                  <c:pt idx="11">
                    <c:v>0.32366943748506144</c:v>
                  </c:pt>
                  <c:pt idx="12">
                    <c:v>0.48205907561292149</c:v>
                  </c:pt>
                  <c:pt idx="13">
                    <c:v>0.54902511001648302</c:v>
                  </c:pt>
                  <c:pt idx="14">
                    <c:v>0.47559486560571645</c:v>
                  </c:pt>
                  <c:pt idx="15">
                    <c:v>0.54129474410929523</c:v>
                  </c:pt>
                  <c:pt idx="16">
                    <c:v>0.11547005383792269</c:v>
                  </c:pt>
                  <c:pt idx="17">
                    <c:v>0.32145502536663934</c:v>
                  </c:pt>
                  <c:pt idx="18">
                    <c:v>0.45092497528284076</c:v>
                  </c:pt>
                </c:numCache>
              </c:numRef>
            </c:plus>
            <c:minus>
              <c:numRef>
                <c:f>Gráficas!$D$14</c:f>
                <c:numCache>
                  <c:formatCode>General</c:formatCode>
                  <c:ptCount val="1"/>
                </c:numCache>
              </c:numRef>
            </c:minus>
            <c:spPr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errBars>
          <c:xVal>
            <c:numRef>
              <c:f>Gráficas!$D$44:$V$44</c:f>
              <c:numCache>
                <c:formatCode>General</c:formatCode>
                <c:ptCount val="19"/>
                <c:pt idx="0">
                  <c:v>-4</c:v>
                </c:pt>
                <c:pt idx="1">
                  <c:v>-3</c:v>
                </c:pt>
                <c:pt idx="2">
                  <c:v>-2</c:v>
                </c:pt>
                <c:pt idx="3">
                  <c:v>-1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5</c:v>
                </c:pt>
                <c:pt idx="10">
                  <c:v>6</c:v>
                </c:pt>
                <c:pt idx="11">
                  <c:v>7</c:v>
                </c:pt>
                <c:pt idx="12">
                  <c:v>8</c:v>
                </c:pt>
                <c:pt idx="13">
                  <c:v>9</c:v>
                </c:pt>
                <c:pt idx="14">
                  <c:v>10</c:v>
                </c:pt>
                <c:pt idx="15">
                  <c:v>11</c:v>
                </c:pt>
                <c:pt idx="16">
                  <c:v>12</c:v>
                </c:pt>
                <c:pt idx="17">
                  <c:v>13</c:v>
                </c:pt>
                <c:pt idx="18">
                  <c:v>14</c:v>
                </c:pt>
              </c:numCache>
            </c:numRef>
          </c:xVal>
          <c:yVal>
            <c:numRef>
              <c:f>Gráficas!$D$45:$V$45</c:f>
              <c:numCache>
                <c:formatCode>General</c:formatCode>
                <c:ptCount val="19"/>
                <c:pt idx="0">
                  <c:v>39.1</c:v>
                </c:pt>
                <c:pt idx="1">
                  <c:v>38.6</c:v>
                </c:pt>
                <c:pt idx="2">
                  <c:v>38.799999999999997</c:v>
                </c:pt>
                <c:pt idx="3">
                  <c:v>38.924999999999997</c:v>
                </c:pt>
                <c:pt idx="4">
                  <c:v>38.625</c:v>
                </c:pt>
                <c:pt idx="5">
                  <c:v>38.450000000000003</c:v>
                </c:pt>
                <c:pt idx="6">
                  <c:v>38.6</c:v>
                </c:pt>
                <c:pt idx="7">
                  <c:v>38.25</c:v>
                </c:pt>
                <c:pt idx="8">
                  <c:v>39.424999999999997</c:v>
                </c:pt>
                <c:pt idx="9">
                  <c:v>40.225000000000001</c:v>
                </c:pt>
                <c:pt idx="10">
                  <c:v>40.875</c:v>
                </c:pt>
                <c:pt idx="11">
                  <c:v>40.799999999999997</c:v>
                </c:pt>
                <c:pt idx="12">
                  <c:v>40.550000000000004</c:v>
                </c:pt>
                <c:pt idx="13">
                  <c:v>40.074999999999996</c:v>
                </c:pt>
                <c:pt idx="14">
                  <c:v>39.625</c:v>
                </c:pt>
                <c:pt idx="15">
                  <c:v>39.549999999999997</c:v>
                </c:pt>
              </c:numCache>
            </c:numRef>
          </c:yVal>
          <c:smooth val="1"/>
        </c:ser>
        <c:ser>
          <c:idx val="4"/>
          <c:order val="1"/>
          <c:tx>
            <c:strRef>
              <c:f>Gráficas!$C$47</c:f>
              <c:strCache>
                <c:ptCount val="1"/>
                <c:pt idx="0">
                  <c:v>G1B</c:v>
                </c:pt>
              </c:strCache>
            </c:strRef>
          </c:tx>
          <c:spPr>
            <a:ln w="12700">
              <a:solidFill>
                <a:srgbClr val="FF0000"/>
              </a:solidFill>
            </a:ln>
          </c:spPr>
          <c:marker>
            <c:symbol val="triangle"/>
            <c:size val="6"/>
            <c:spPr>
              <a:solidFill>
                <a:srgbClr val="FF0000"/>
              </a:solidFill>
              <a:ln w="3175">
                <a:solidFill>
                  <a:srgbClr val="FF0000"/>
                </a:solidFill>
              </a:ln>
            </c:spPr>
          </c:marker>
          <c:errBars>
            <c:errDir val="y"/>
            <c:errBarType val="plus"/>
            <c:errValType val="cust"/>
            <c:noEndCap val="0"/>
            <c:plus>
              <c:numRef>
                <c:f>Gráficas!$D$48:$V$48</c:f>
                <c:numCache>
                  <c:formatCode>General</c:formatCode>
                  <c:ptCount val="19"/>
                  <c:pt idx="0">
                    <c:v>0.43588989435308667</c:v>
                  </c:pt>
                  <c:pt idx="1">
                    <c:v>0.11547005383792268</c:v>
                  </c:pt>
                  <c:pt idx="2">
                    <c:v>0.10000000000000142</c:v>
                  </c:pt>
                  <c:pt idx="3">
                    <c:v>0.20816659994706474</c:v>
                  </c:pt>
                  <c:pt idx="4">
                    <c:v>0.20816659994488021</c:v>
                  </c:pt>
                  <c:pt idx="5">
                    <c:v>0.32145502536593201</c:v>
                  </c:pt>
                  <c:pt idx="6">
                    <c:v>0.36055512754591967</c:v>
                  </c:pt>
                  <c:pt idx="7">
                    <c:v>0.10000000000000142</c:v>
                  </c:pt>
                  <c:pt idx="8">
                    <c:v>0.19999999999990906</c:v>
                  </c:pt>
                  <c:pt idx="9">
                    <c:v>0.30000000000024252</c:v>
                  </c:pt>
                  <c:pt idx="10">
                    <c:v>0.55075705472815328</c:v>
                  </c:pt>
                  <c:pt idx="11">
                    <c:v>0.36055512754655028</c:v>
                  </c:pt>
                  <c:pt idx="12">
                    <c:v>0.47258156262480538</c:v>
                  </c:pt>
                  <c:pt idx="13">
                    <c:v>0.34641016151427428</c:v>
                  </c:pt>
                  <c:pt idx="14">
                    <c:v>0.26457513110676845</c:v>
                  </c:pt>
                  <c:pt idx="15">
                    <c:v>0.17320508075688609</c:v>
                  </c:pt>
                  <c:pt idx="16">
                    <c:v>0.11547005383792269</c:v>
                  </c:pt>
                  <c:pt idx="17">
                    <c:v>0.32145502536663934</c:v>
                  </c:pt>
                  <c:pt idx="18">
                    <c:v>0.45092497528284076</c:v>
                  </c:pt>
                </c:numCache>
              </c:numRef>
            </c:plus>
            <c:minus>
              <c:numRef>
                <c:f>Gráficas!$G$64</c:f>
                <c:numCache>
                  <c:formatCode>General</c:formatCode>
                  <c:ptCount val="1"/>
                </c:numCache>
              </c:numRef>
            </c:minus>
            <c:spPr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errBars>
          <c:xVal>
            <c:numRef>
              <c:f>Gráficas!$D$44:$V$44</c:f>
              <c:numCache>
                <c:formatCode>General</c:formatCode>
                <c:ptCount val="19"/>
                <c:pt idx="0">
                  <c:v>-4</c:v>
                </c:pt>
                <c:pt idx="1">
                  <c:v>-3</c:v>
                </c:pt>
                <c:pt idx="2">
                  <c:v>-2</c:v>
                </c:pt>
                <c:pt idx="3">
                  <c:v>-1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5</c:v>
                </c:pt>
                <c:pt idx="10">
                  <c:v>6</c:v>
                </c:pt>
                <c:pt idx="11">
                  <c:v>7</c:v>
                </c:pt>
                <c:pt idx="12">
                  <c:v>8</c:v>
                </c:pt>
                <c:pt idx="13">
                  <c:v>9</c:v>
                </c:pt>
                <c:pt idx="14">
                  <c:v>10</c:v>
                </c:pt>
                <c:pt idx="15">
                  <c:v>11</c:v>
                </c:pt>
                <c:pt idx="16">
                  <c:v>12</c:v>
                </c:pt>
                <c:pt idx="17">
                  <c:v>13</c:v>
                </c:pt>
                <c:pt idx="18">
                  <c:v>14</c:v>
                </c:pt>
              </c:numCache>
            </c:numRef>
          </c:xVal>
          <c:yVal>
            <c:numRef>
              <c:f>Gráficas!$D$47:$V$47</c:f>
              <c:numCache>
                <c:formatCode>General</c:formatCode>
                <c:ptCount val="19"/>
                <c:pt idx="0">
                  <c:v>38.300000000000004</c:v>
                </c:pt>
                <c:pt idx="1">
                  <c:v>38.266666666666673</c:v>
                </c:pt>
                <c:pt idx="2">
                  <c:v>38.4</c:v>
                </c:pt>
                <c:pt idx="3">
                  <c:v>38.333333333333336</c:v>
                </c:pt>
                <c:pt idx="4">
                  <c:v>38.466666666666669</c:v>
                </c:pt>
                <c:pt idx="5">
                  <c:v>37.766666666666673</c:v>
                </c:pt>
                <c:pt idx="6">
                  <c:v>37.9</c:v>
                </c:pt>
                <c:pt idx="7">
                  <c:v>38</c:v>
                </c:pt>
                <c:pt idx="8">
                  <c:v>38.700000000000003</c:v>
                </c:pt>
                <c:pt idx="9">
                  <c:v>39.5</c:v>
                </c:pt>
                <c:pt idx="10">
                  <c:v>40.93333333333333</c:v>
                </c:pt>
                <c:pt idx="11">
                  <c:v>40.6</c:v>
                </c:pt>
                <c:pt idx="12">
                  <c:v>40.133333333333333</c:v>
                </c:pt>
                <c:pt idx="13">
                  <c:v>39.4</c:v>
                </c:pt>
                <c:pt idx="14">
                  <c:v>38.999999999999993</c:v>
                </c:pt>
                <c:pt idx="15">
                  <c:v>38.699999999999996</c:v>
                </c:pt>
                <c:pt idx="16">
                  <c:v>38.166666666666664</c:v>
                </c:pt>
                <c:pt idx="17">
                  <c:v>39.06666666666667</c:v>
                </c:pt>
                <c:pt idx="18">
                  <c:v>38.666666666666664</c:v>
                </c:pt>
              </c:numCache>
            </c:numRef>
          </c:yVal>
          <c:smooth val="1"/>
        </c:ser>
        <c:ser>
          <c:idx val="0"/>
          <c:order val="4"/>
          <c:tx>
            <c:strRef>
              <c:f>Gráficas!$C$53</c:f>
              <c:strCache>
                <c:ptCount val="1"/>
                <c:pt idx="0">
                  <c:v>G4</c:v>
                </c:pt>
              </c:strCache>
            </c:strRef>
          </c:tx>
          <c:spPr>
            <a:ln w="12700" cmpd="sng">
              <a:solidFill>
                <a:schemeClr val="tx1"/>
              </a:solidFill>
              <a:prstDash val="solid"/>
            </a:ln>
          </c:spPr>
          <c:marker>
            <c:symbol val="circle"/>
            <c:size val="6"/>
            <c:spPr>
              <a:solidFill>
                <a:schemeClr val="bg2">
                  <a:lumMod val="50000"/>
                </a:schemeClr>
              </a:solidFill>
              <a:ln w="3175">
                <a:solidFill>
                  <a:prstClr val="black"/>
                </a:solidFill>
              </a:ln>
            </c:spPr>
          </c:marker>
          <c:errBars>
            <c:errDir val="y"/>
            <c:errBarType val="plus"/>
            <c:errValType val="cust"/>
            <c:noEndCap val="0"/>
            <c:plus>
              <c:numRef>
                <c:f>Gráficas!$D$54:$V$54</c:f>
                <c:numCache>
                  <c:formatCode>General</c:formatCode>
                  <c:ptCount val="19"/>
                  <c:pt idx="0">
                    <c:v>0.28867513459428779</c:v>
                  </c:pt>
                  <c:pt idx="1">
                    <c:v>0.15275252316519683</c:v>
                  </c:pt>
                  <c:pt idx="2">
                    <c:v>9.9999999999997882E-2</c:v>
                  </c:pt>
                  <c:pt idx="3">
                    <c:v>0.26457513110590902</c:v>
                  </c:pt>
                  <c:pt idx="4">
                    <c:v>0.15275252316519375</c:v>
                  </c:pt>
                  <c:pt idx="5">
                    <c:v>0.45825756949611984</c:v>
                  </c:pt>
                  <c:pt idx="6">
                    <c:v>5.77350269189634E-2</c:v>
                  </c:pt>
                  <c:pt idx="7">
                    <c:v>0.4618802153514906</c:v>
                  </c:pt>
                  <c:pt idx="8">
                    <c:v>0.11547005383792269</c:v>
                  </c:pt>
                  <c:pt idx="9">
                    <c:v>0.11547005383792269</c:v>
                  </c:pt>
                  <c:pt idx="10">
                    <c:v>0.17320508075688609</c:v>
                  </c:pt>
                  <c:pt idx="11">
                    <c:v>0.20000000000218279</c:v>
                  </c:pt>
                  <c:pt idx="12">
                    <c:v>0.25166114784269561</c:v>
                  </c:pt>
                  <c:pt idx="13">
                    <c:v>0.15275252316519297</c:v>
                  </c:pt>
                  <c:pt idx="14">
                    <c:v>0.30550504633025038</c:v>
                  </c:pt>
                  <c:pt idx="15">
                    <c:v>0.83864970836063357</c:v>
                  </c:pt>
                  <c:pt idx="16">
                    <c:v>0.8717797887079991</c:v>
                  </c:pt>
                  <c:pt idx="17">
                    <c:v>0.66583281184780729</c:v>
                  </c:pt>
                  <c:pt idx="18">
                    <c:v>0.20816659994597247</c:v>
                  </c:pt>
                </c:numCache>
              </c:numRef>
            </c:plus>
            <c:minus>
              <c:numRef>
                <c:f>Gráficas!$S$63</c:f>
                <c:numCache>
                  <c:formatCode>General</c:formatCode>
                  <c:ptCount val="1"/>
                </c:numCache>
              </c:numRef>
            </c:minus>
            <c:spPr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errBars>
          <c:xVal>
            <c:numRef>
              <c:f>Gráficas!$D$44:$V$44</c:f>
              <c:numCache>
                <c:formatCode>General</c:formatCode>
                <c:ptCount val="19"/>
                <c:pt idx="0">
                  <c:v>-4</c:v>
                </c:pt>
                <c:pt idx="1">
                  <c:v>-3</c:v>
                </c:pt>
                <c:pt idx="2">
                  <c:v>-2</c:v>
                </c:pt>
                <c:pt idx="3">
                  <c:v>-1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5</c:v>
                </c:pt>
                <c:pt idx="10">
                  <c:v>6</c:v>
                </c:pt>
                <c:pt idx="11">
                  <c:v>7</c:v>
                </c:pt>
                <c:pt idx="12">
                  <c:v>8</c:v>
                </c:pt>
                <c:pt idx="13">
                  <c:v>9</c:v>
                </c:pt>
                <c:pt idx="14">
                  <c:v>10</c:v>
                </c:pt>
                <c:pt idx="15">
                  <c:v>11</c:v>
                </c:pt>
                <c:pt idx="16">
                  <c:v>12</c:v>
                </c:pt>
                <c:pt idx="17">
                  <c:v>13</c:v>
                </c:pt>
                <c:pt idx="18">
                  <c:v>14</c:v>
                </c:pt>
              </c:numCache>
            </c:numRef>
          </c:xVal>
          <c:yVal>
            <c:numRef>
              <c:f>Gráficas!$D$53:$V$53</c:f>
              <c:numCache>
                <c:formatCode>General</c:formatCode>
                <c:ptCount val="19"/>
                <c:pt idx="0">
                  <c:v>38.766666666666673</c:v>
                </c:pt>
                <c:pt idx="1">
                  <c:v>38.933333333333337</c:v>
                </c:pt>
                <c:pt idx="2">
                  <c:v>38.700000000000003</c:v>
                </c:pt>
                <c:pt idx="3">
                  <c:v>38.5</c:v>
                </c:pt>
                <c:pt idx="4">
                  <c:v>38.666666666666664</c:v>
                </c:pt>
                <c:pt idx="5">
                  <c:v>38.6</c:v>
                </c:pt>
                <c:pt idx="6">
                  <c:v>38.366666666666667</c:v>
                </c:pt>
                <c:pt idx="7">
                  <c:v>38.466666666666669</c:v>
                </c:pt>
                <c:pt idx="8">
                  <c:v>38.333333333333336</c:v>
                </c:pt>
                <c:pt idx="9">
                  <c:v>38.666666666666664</c:v>
                </c:pt>
                <c:pt idx="10">
                  <c:v>38.699999999999996</c:v>
                </c:pt>
                <c:pt idx="11">
                  <c:v>38.599999999999994</c:v>
                </c:pt>
                <c:pt idx="12">
                  <c:v>38.866666666666667</c:v>
                </c:pt>
                <c:pt idx="13">
                  <c:v>38.366666666666667</c:v>
                </c:pt>
                <c:pt idx="14">
                  <c:v>38.633333333333333</c:v>
                </c:pt>
                <c:pt idx="15">
                  <c:v>38.633333333333333</c:v>
                </c:pt>
                <c:pt idx="16">
                  <c:v>38.700000000000003</c:v>
                </c:pt>
                <c:pt idx="17">
                  <c:v>39.033333333333339</c:v>
                </c:pt>
                <c:pt idx="18">
                  <c:v>38.766666666666673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2797568"/>
        <c:axId val="142794824"/>
        <c:extLst>
          <c:ext xmlns:c15="http://schemas.microsoft.com/office/drawing/2012/chart" uri="{02D57815-91ED-43cb-92C2-25804820EDAC}">
            <c15:filteredScatte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Gráficas!$C$49</c15:sqref>
                        </c15:formulaRef>
                      </c:ext>
                    </c:extLst>
                    <c:strCache>
                      <c:ptCount val="1"/>
                      <c:pt idx="0">
                        <c:v>GII</c:v>
                      </c:pt>
                    </c:strCache>
                  </c:strRef>
                </c:tx>
                <c:spPr>
                  <a:ln w="12700">
                    <a:solidFill>
                      <a:srgbClr val="00B050"/>
                    </a:solidFill>
                    <a:prstDash val="solid"/>
                  </a:ln>
                </c:spPr>
                <c:marker>
                  <c:symbol val="square"/>
                  <c:size val="6"/>
                  <c:spPr>
                    <a:solidFill>
                      <a:srgbClr val="00B050"/>
                    </a:solidFill>
                    <a:ln>
                      <a:solidFill>
                        <a:srgbClr val="00B050"/>
                      </a:solidFill>
                      <a:prstDash val="solid"/>
                    </a:ln>
                  </c:spPr>
                </c:marker>
                <c:errBars>
                  <c:errDir val="y"/>
                  <c:errBarType val="plus"/>
                  <c:errValType val="cust"/>
                  <c:noEndCap val="0"/>
                  <c:plus>
                    <c:numRef>
                      <c:extLst>
                        <c:ext uri="{02D57815-91ED-43cb-92C2-25804820EDAC}">
                          <c15:formulaRef>
                            <c15:sqref>Gráficas!$D$9:$V$9</c15:sqref>
                          </c15:formulaRef>
                        </c:ext>
                      </c:extLst>
                      <c:numCache>
                        <c:formatCode>General</c:formatCode>
                        <c:ptCount val="19"/>
                        <c:pt idx="0">
                          <c:v>0.39157800414903982</c:v>
                        </c:pt>
                        <c:pt idx="1">
                          <c:v>0.51223134654288394</c:v>
                        </c:pt>
                        <c:pt idx="2">
                          <c:v>0.22677868380428734</c:v>
                        </c:pt>
                        <c:pt idx="3">
                          <c:v>0.37161167647875476</c:v>
                        </c:pt>
                        <c:pt idx="4">
                          <c:v>0.46445052020000693</c:v>
                        </c:pt>
                        <c:pt idx="5">
                          <c:v>0.39339789623494176</c:v>
                        </c:pt>
                        <c:pt idx="6">
                          <c:v>0.33876526498714593</c:v>
                        </c:pt>
                        <c:pt idx="7">
                          <c:v>0.37733400639346298</c:v>
                        </c:pt>
                        <c:pt idx="8">
                          <c:v>0.1772810520855837</c:v>
                        </c:pt>
                        <c:pt idx="9">
                          <c:v>0.61023024538375004</c:v>
                        </c:pt>
                        <c:pt idx="10">
                          <c:v>0.46342410895720709</c:v>
                        </c:pt>
                        <c:pt idx="11">
                          <c:v>0.2927700218855363</c:v>
                        </c:pt>
                        <c:pt idx="12">
                          <c:v>0.43915503282606083</c:v>
                        </c:pt>
                        <c:pt idx="13">
                          <c:v>0.40178174601254624</c:v>
                        </c:pt>
                        <c:pt idx="14">
                          <c:v>0.25071326821143497</c:v>
                        </c:pt>
                        <c:pt idx="15">
                          <c:v>0.29113897843085645</c:v>
                        </c:pt>
                        <c:pt idx="16">
                          <c:v>0.31320159337890335</c:v>
                        </c:pt>
                        <c:pt idx="17">
                          <c:v>0.26726124191274847</c:v>
                        </c:pt>
                        <c:pt idx="18">
                          <c:v>0.37859388972014635</c:v>
                        </c:pt>
                      </c:numCache>
                    </c:numRef>
                  </c:plus>
                  <c:minus>
                    <c:numRef>
                      <c:extLst>
                        <c:ext uri="{02D57815-91ED-43cb-92C2-25804820EDAC}">
                          <c15:formulaRef>
                            <c15:sqref>Gráficas!$D$15</c15:sqref>
                          </c15:formulaRef>
                        </c:ext>
                      </c:extLst>
                      <c:numCache>
                        <c:formatCode>General</c:formatCode>
                        <c:ptCount val="1"/>
                      </c:numCache>
                    </c:numRef>
                  </c:minus>
                  <c:spPr>
                    <a:ln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c:spPr>
                </c:errBars>
                <c:xVal>
                  <c:numRef>
                    <c:extLst>
                      <c:ext uri="{02D57815-91ED-43cb-92C2-25804820EDAC}">
                        <c15:formulaRef>
                          <c15:sqref>Gráficas!$D$44:$V$44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-4</c:v>
                      </c:pt>
                      <c:pt idx="1">
                        <c:v>-3</c:v>
                      </c:pt>
                      <c:pt idx="2">
                        <c:v>-2</c:v>
                      </c:pt>
                      <c:pt idx="3">
                        <c:v>-1</c:v>
                      </c:pt>
                      <c:pt idx="4">
                        <c:v>0</c:v>
                      </c:pt>
                      <c:pt idx="5">
                        <c:v>1</c:v>
                      </c:pt>
                      <c:pt idx="6">
                        <c:v>2</c:v>
                      </c:pt>
                      <c:pt idx="7">
                        <c:v>3</c:v>
                      </c:pt>
                      <c:pt idx="8">
                        <c:v>4</c:v>
                      </c:pt>
                      <c:pt idx="9">
                        <c:v>5</c:v>
                      </c:pt>
                      <c:pt idx="10">
                        <c:v>6</c:v>
                      </c:pt>
                      <c:pt idx="11">
                        <c:v>7</c:v>
                      </c:pt>
                      <c:pt idx="12">
                        <c:v>8</c:v>
                      </c:pt>
                      <c:pt idx="13">
                        <c:v>9</c:v>
                      </c:pt>
                      <c:pt idx="14">
                        <c:v>10</c:v>
                      </c:pt>
                      <c:pt idx="15">
                        <c:v>11</c:v>
                      </c:pt>
                      <c:pt idx="16">
                        <c:v>12</c:v>
                      </c:pt>
                      <c:pt idx="17">
                        <c:v>13</c:v>
                      </c:pt>
                      <c:pt idx="18">
                        <c:v>14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Gráficas!$D$49:$V$49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38.9</c:v>
                      </c:pt>
                      <c:pt idx="1">
                        <c:v>38.328571428571429</c:v>
                      </c:pt>
                      <c:pt idx="2">
                        <c:v>38.485714285714288</c:v>
                      </c:pt>
                      <c:pt idx="3">
                        <c:v>38.885714285714286</c:v>
                      </c:pt>
                      <c:pt idx="4">
                        <c:v>38.628571428571433</c:v>
                      </c:pt>
                      <c:pt idx="5">
                        <c:v>38.68571428571429</c:v>
                      </c:pt>
                      <c:pt idx="6">
                        <c:v>38.714285714285715</c:v>
                      </c:pt>
                      <c:pt idx="7">
                        <c:v>38.471428571428575</c:v>
                      </c:pt>
                      <c:pt idx="8">
                        <c:v>39.385714285714293</c:v>
                      </c:pt>
                      <c:pt idx="9">
                        <c:v>39.828571428571429</c:v>
                      </c:pt>
                      <c:pt idx="10">
                        <c:v>40.514285714285712</c:v>
                      </c:pt>
                      <c:pt idx="11">
                        <c:v>40.528571428571425</c:v>
                      </c:pt>
                      <c:pt idx="12">
                        <c:v>40.342857142857149</c:v>
                      </c:pt>
                      <c:pt idx="13">
                        <c:v>39.98571428571428</c:v>
                      </c:pt>
                      <c:pt idx="14">
                        <c:v>39.357142857142854</c:v>
                      </c:pt>
                      <c:pt idx="15">
                        <c:v>39.68571428571429</c:v>
                      </c:pt>
                      <c:pt idx="16">
                        <c:v>39.285714285714285</c:v>
                      </c:pt>
                      <c:pt idx="17">
                        <c:v>38.98571428571428</c:v>
                      </c:pt>
                      <c:pt idx="18">
                        <c:v>38.9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Gráficas!$C$51</c15:sqref>
                        </c15:formulaRef>
                      </c:ext>
                    </c:extLst>
                    <c:strCache>
                      <c:ptCount val="1"/>
                      <c:pt idx="0">
                        <c:v>GIII</c:v>
                      </c:pt>
                    </c:strCache>
                  </c:strRef>
                </c:tx>
                <c:spPr>
                  <a:ln w="12700">
                    <a:solidFill>
                      <a:srgbClr val="0070C0"/>
                    </a:solidFill>
                  </a:ln>
                </c:spPr>
                <c:marker>
                  <c:symbol val="diamond"/>
                  <c:size val="6"/>
                  <c:spPr>
                    <a:solidFill>
                      <a:srgbClr val="0070C0"/>
                    </a:solidFill>
                    <a:ln>
                      <a:solidFill>
                        <a:srgbClr val="0070C0"/>
                      </a:solidFill>
                    </a:ln>
                  </c:spPr>
                </c:marker>
                <c:errBars>
                  <c:errDir val="y"/>
                  <c:errBarType val="plus"/>
                  <c:errValType val="cust"/>
                  <c:noEndCap val="0"/>
                  <c:plus>
                    <c:numRef>
                      <c:extLst xmlns:c15="http://schemas.microsoft.com/office/drawing/2012/chart">
                        <c:ext xmlns:c15="http://schemas.microsoft.com/office/drawing/2012/chart" uri="{02D57815-91ED-43cb-92C2-25804820EDAC}">
                          <c15:formulaRef>
                            <c15:sqref>Gráficas!$D$50:$V$50</c15:sqref>
                          </c15:formulaRef>
                        </c:ext>
                      </c:extLst>
                      <c:numCache>
                        <c:formatCode>General</c:formatCode>
                        <c:ptCount val="19"/>
                        <c:pt idx="0">
                          <c:v>0.39157800414903982</c:v>
                        </c:pt>
                        <c:pt idx="1">
                          <c:v>0.51223134654288394</c:v>
                        </c:pt>
                        <c:pt idx="2">
                          <c:v>0.22677868380428734</c:v>
                        </c:pt>
                        <c:pt idx="3">
                          <c:v>0.37161167647875476</c:v>
                        </c:pt>
                        <c:pt idx="4">
                          <c:v>0.46445052020000693</c:v>
                        </c:pt>
                        <c:pt idx="5">
                          <c:v>0.39339789623494176</c:v>
                        </c:pt>
                        <c:pt idx="6">
                          <c:v>0.33876526498714593</c:v>
                        </c:pt>
                        <c:pt idx="7">
                          <c:v>0.37733400639346298</c:v>
                        </c:pt>
                        <c:pt idx="8">
                          <c:v>0.1772810520855837</c:v>
                        </c:pt>
                        <c:pt idx="9">
                          <c:v>0.61023024538375004</c:v>
                        </c:pt>
                        <c:pt idx="10">
                          <c:v>0.46342410895720709</c:v>
                        </c:pt>
                        <c:pt idx="11">
                          <c:v>0.2927700218855363</c:v>
                        </c:pt>
                        <c:pt idx="12">
                          <c:v>0.43915503282606083</c:v>
                        </c:pt>
                        <c:pt idx="13">
                          <c:v>0.40178174601254624</c:v>
                        </c:pt>
                        <c:pt idx="14">
                          <c:v>0.25071326821143497</c:v>
                        </c:pt>
                        <c:pt idx="15">
                          <c:v>0.29113897843085645</c:v>
                        </c:pt>
                        <c:pt idx="16">
                          <c:v>0.31320159337890335</c:v>
                        </c:pt>
                        <c:pt idx="17">
                          <c:v>0.26726124191274847</c:v>
                        </c:pt>
                        <c:pt idx="18">
                          <c:v>0.37859388972014635</c:v>
                        </c:pt>
                      </c:numCache>
                    </c:numRef>
                  </c:plus>
                  <c:minus>
                    <c:numRef>
                      <c:extLst xmlns:c15="http://schemas.microsoft.com/office/drawing/2012/chart">
                        <c:ext xmlns:c15="http://schemas.microsoft.com/office/drawing/2012/chart" uri="{02D57815-91ED-43cb-92C2-25804820EDAC}">
                          <c15:formulaRef>
                            <c15:sqref>Gráficas!$G$63</c15:sqref>
                          </c15:formulaRef>
                        </c:ext>
                      </c:extLst>
                      <c:numCache>
                        <c:formatCode>General</c:formatCode>
                        <c:ptCount val="1"/>
                      </c:numCache>
                    </c:numRef>
                  </c:minus>
                  <c:spPr>
                    <a:ln w="635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c:spPr>
                </c:errBar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Gráficas!$D$44:$V$44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-4</c:v>
                      </c:pt>
                      <c:pt idx="1">
                        <c:v>-3</c:v>
                      </c:pt>
                      <c:pt idx="2">
                        <c:v>-2</c:v>
                      </c:pt>
                      <c:pt idx="3">
                        <c:v>-1</c:v>
                      </c:pt>
                      <c:pt idx="4">
                        <c:v>0</c:v>
                      </c:pt>
                      <c:pt idx="5">
                        <c:v>1</c:v>
                      </c:pt>
                      <c:pt idx="6">
                        <c:v>2</c:v>
                      </c:pt>
                      <c:pt idx="7">
                        <c:v>3</c:v>
                      </c:pt>
                      <c:pt idx="8">
                        <c:v>4</c:v>
                      </c:pt>
                      <c:pt idx="9">
                        <c:v>5</c:v>
                      </c:pt>
                      <c:pt idx="10">
                        <c:v>6</c:v>
                      </c:pt>
                      <c:pt idx="11">
                        <c:v>7</c:v>
                      </c:pt>
                      <c:pt idx="12">
                        <c:v>8</c:v>
                      </c:pt>
                      <c:pt idx="13">
                        <c:v>9</c:v>
                      </c:pt>
                      <c:pt idx="14">
                        <c:v>10</c:v>
                      </c:pt>
                      <c:pt idx="15">
                        <c:v>11</c:v>
                      </c:pt>
                      <c:pt idx="16">
                        <c:v>12</c:v>
                      </c:pt>
                      <c:pt idx="17">
                        <c:v>13</c:v>
                      </c:pt>
                      <c:pt idx="18">
                        <c:v>14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Gráficas!$D$10:$V$10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39.042857142857144</c:v>
                      </c:pt>
                      <c:pt idx="1">
                        <c:v>38.771428571428565</c:v>
                      </c:pt>
                      <c:pt idx="2">
                        <c:v>38.785714285714285</c:v>
                      </c:pt>
                      <c:pt idx="3">
                        <c:v>39.01428571428572</c:v>
                      </c:pt>
                      <c:pt idx="4">
                        <c:v>39</c:v>
                      </c:pt>
                      <c:pt idx="5">
                        <c:v>38.81428571428571</c:v>
                      </c:pt>
                      <c:pt idx="6">
                        <c:v>38.914285714285711</c:v>
                      </c:pt>
                      <c:pt idx="7">
                        <c:v>38.685714285714276</c:v>
                      </c:pt>
                      <c:pt idx="8">
                        <c:v>39.18571428571429</c:v>
                      </c:pt>
                      <c:pt idx="9">
                        <c:v>39.642857142857146</c:v>
                      </c:pt>
                      <c:pt idx="10">
                        <c:v>40.171428571428571</c:v>
                      </c:pt>
                      <c:pt idx="11">
                        <c:v>40.328571428571429</c:v>
                      </c:pt>
                      <c:pt idx="12">
                        <c:v>40.299999999999997</c:v>
                      </c:pt>
                      <c:pt idx="13">
                        <c:v>39.714285714285715</c:v>
                      </c:pt>
                      <c:pt idx="14">
                        <c:v>39.299999999999997</c:v>
                      </c:pt>
                      <c:pt idx="15">
                        <c:v>39.271428571428565</c:v>
                      </c:pt>
                      <c:pt idx="16">
                        <c:v>39</c:v>
                      </c:pt>
                      <c:pt idx="17">
                        <c:v>38.866666666666667</c:v>
                      </c:pt>
                      <c:pt idx="18">
                        <c:v>38.666666666666664</c:v>
                      </c:pt>
                    </c:numCache>
                  </c:numRef>
                </c:yVal>
                <c:smooth val="1"/>
              </c15:ser>
            </c15:filteredScatterSeries>
          </c:ext>
        </c:extLst>
      </c:scatterChart>
      <c:valAx>
        <c:axId val="142797568"/>
        <c:scaling>
          <c:orientation val="minMax"/>
          <c:max val="15"/>
          <c:min val="-3"/>
        </c:scaling>
        <c:delete val="0"/>
        <c:axPos val="b"/>
        <c:title>
          <c:tx>
            <c:rich>
              <a:bodyPr/>
              <a:lstStyle/>
              <a:p>
                <a:pPr>
                  <a:defRPr sz="1200" b="1"/>
                </a:pPr>
                <a:r>
                  <a:rPr lang="es-ES" sz="1200" b="1"/>
                  <a:t>Days post-inoculation</a:t>
                </a:r>
              </a:p>
            </c:rich>
          </c:tx>
          <c:layout>
            <c:manualLayout>
              <c:xMode val="edge"/>
              <c:yMode val="edge"/>
              <c:x val="0.38646797373823977"/>
              <c:y val="0.9423957493118237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142794824"/>
        <c:crosses val="autoZero"/>
        <c:crossBetween val="midCat"/>
        <c:majorUnit val="1"/>
      </c:valAx>
      <c:valAx>
        <c:axId val="142794824"/>
        <c:scaling>
          <c:orientation val="minMax"/>
          <c:max val="41.5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 b="1"/>
                </a:pPr>
                <a:r>
                  <a:rPr lang="es-ES" sz="1200" b="1"/>
                  <a:t>Temperature (ºC)</a:t>
                </a:r>
              </a:p>
            </c:rich>
          </c:tx>
          <c:layout>
            <c:manualLayout>
              <c:xMode val="edge"/>
              <c:yMode val="edge"/>
              <c:x val="6.5145305112722955E-3"/>
              <c:y val="0.34308943089430932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142797568"/>
        <c:crossesAt val="-5"/>
        <c:crossBetween val="midCat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</c:legendEntry>
      <c:legendEntry>
        <c:idx val="2"/>
        <c:txPr>
          <a:bodyPr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</c:legendEntry>
      <c:layout>
        <c:manualLayout>
          <c:xMode val="edge"/>
          <c:yMode val="edge"/>
          <c:x val="0.77555114349961274"/>
          <c:y val="5.5284552845528502E-2"/>
          <c:w val="0.16409674435394717"/>
          <c:h val="0.17932142628512898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E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30F8-DA35-48A1-9F91-1C97E9CDF7E9}" type="datetimeFigureOut">
              <a:rPr lang="en-US" smtClean="0"/>
              <a:pPr/>
              <a:t>12/1/2015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057D-04A6-4237-B220-151772EEAAA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74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30F8-DA35-48A1-9F91-1C97E9CDF7E9}" type="datetimeFigureOut">
              <a:rPr lang="en-US" smtClean="0"/>
              <a:pPr/>
              <a:t>12/1/2015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057D-04A6-4237-B220-151772EEAAA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76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30F8-DA35-48A1-9F91-1C97E9CDF7E9}" type="datetimeFigureOut">
              <a:rPr lang="en-US" smtClean="0"/>
              <a:pPr/>
              <a:t>12/1/2015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057D-04A6-4237-B220-151772EEAAA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71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30F8-DA35-48A1-9F91-1C97E9CDF7E9}" type="datetimeFigureOut">
              <a:rPr lang="en-US" smtClean="0"/>
              <a:pPr/>
              <a:t>12/1/2015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057D-04A6-4237-B220-151772EEAAA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532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30F8-DA35-48A1-9F91-1C97E9CDF7E9}" type="datetimeFigureOut">
              <a:rPr lang="en-US" smtClean="0"/>
              <a:pPr/>
              <a:t>12/1/2015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057D-04A6-4237-B220-151772EEAAA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065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30F8-DA35-48A1-9F91-1C97E9CDF7E9}" type="datetimeFigureOut">
              <a:rPr lang="en-US" smtClean="0"/>
              <a:pPr/>
              <a:t>12/1/2015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057D-04A6-4237-B220-151772EEAAA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50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30F8-DA35-48A1-9F91-1C97E9CDF7E9}" type="datetimeFigureOut">
              <a:rPr lang="en-US" smtClean="0"/>
              <a:pPr/>
              <a:t>12/1/2015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057D-04A6-4237-B220-151772EEAAA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16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30F8-DA35-48A1-9F91-1C97E9CDF7E9}" type="datetimeFigureOut">
              <a:rPr lang="en-US" smtClean="0"/>
              <a:pPr/>
              <a:t>12/1/2015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057D-04A6-4237-B220-151772EEAAA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846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30F8-DA35-48A1-9F91-1C97E9CDF7E9}" type="datetimeFigureOut">
              <a:rPr lang="en-US" smtClean="0"/>
              <a:pPr/>
              <a:t>12/1/2015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057D-04A6-4237-B220-151772EEAAA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0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30F8-DA35-48A1-9F91-1C97E9CDF7E9}" type="datetimeFigureOut">
              <a:rPr lang="en-US" smtClean="0"/>
              <a:pPr/>
              <a:t>12/1/2015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057D-04A6-4237-B220-151772EEAAA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857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30F8-DA35-48A1-9F91-1C97E9CDF7E9}" type="datetimeFigureOut">
              <a:rPr lang="en-US" smtClean="0"/>
              <a:pPr/>
              <a:t>12/1/2015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057D-04A6-4237-B220-151772EEAAA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016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C30F8-DA35-48A1-9F91-1C97E9CDF7E9}" type="datetimeFigureOut">
              <a:rPr lang="en-US" smtClean="0"/>
              <a:pPr/>
              <a:t>12/1/2015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3057D-04A6-4237-B220-151772EEAAA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51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8840010"/>
              </p:ext>
            </p:extLst>
          </p:nvPr>
        </p:nvGraphicFramePr>
        <p:xfrm>
          <a:off x="2771775" y="1476375"/>
          <a:ext cx="664845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013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6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</dc:creator>
  <cp:lastModifiedBy>Pilar Horcajo</cp:lastModifiedBy>
  <cp:revision>7</cp:revision>
  <dcterms:created xsi:type="dcterms:W3CDTF">2015-06-22T12:15:46Z</dcterms:created>
  <dcterms:modified xsi:type="dcterms:W3CDTF">2015-12-01T16:48:46Z</dcterms:modified>
</cp:coreProperties>
</file>