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9" r:id="rId2"/>
  </p:sldIdLst>
  <p:sldSz cx="9906000" cy="6858000" type="A4"/>
  <p:notesSz cx="6858000" cy="9144000"/>
  <p:defaultTextStyle>
    <a:defPPr>
      <a:defRPr lang="en-US"/>
    </a:defPPr>
    <a:lvl1pPr marL="0" algn="l" defTabSz="538764" rtl="0" eaLnBrk="1" latinLnBrk="0" hangingPunct="1">
      <a:defRPr sz="1061" kern="1200">
        <a:solidFill>
          <a:schemeClr val="tx1"/>
        </a:solidFill>
        <a:latin typeface="+mn-lt"/>
        <a:ea typeface="+mn-ea"/>
        <a:cs typeface="+mn-cs"/>
      </a:defRPr>
    </a:lvl1pPr>
    <a:lvl2pPr marL="269382" algn="l" defTabSz="538764" rtl="0" eaLnBrk="1" latinLnBrk="0" hangingPunct="1">
      <a:defRPr sz="1061" kern="1200">
        <a:solidFill>
          <a:schemeClr val="tx1"/>
        </a:solidFill>
        <a:latin typeface="+mn-lt"/>
        <a:ea typeface="+mn-ea"/>
        <a:cs typeface="+mn-cs"/>
      </a:defRPr>
    </a:lvl2pPr>
    <a:lvl3pPr marL="538764" algn="l" defTabSz="538764" rtl="0" eaLnBrk="1" latinLnBrk="0" hangingPunct="1">
      <a:defRPr sz="1061" kern="1200">
        <a:solidFill>
          <a:schemeClr val="tx1"/>
        </a:solidFill>
        <a:latin typeface="+mn-lt"/>
        <a:ea typeface="+mn-ea"/>
        <a:cs typeface="+mn-cs"/>
      </a:defRPr>
    </a:lvl3pPr>
    <a:lvl4pPr marL="808147" algn="l" defTabSz="538764" rtl="0" eaLnBrk="1" latinLnBrk="0" hangingPunct="1">
      <a:defRPr sz="1061" kern="1200">
        <a:solidFill>
          <a:schemeClr val="tx1"/>
        </a:solidFill>
        <a:latin typeface="+mn-lt"/>
        <a:ea typeface="+mn-ea"/>
        <a:cs typeface="+mn-cs"/>
      </a:defRPr>
    </a:lvl4pPr>
    <a:lvl5pPr marL="1077529" algn="l" defTabSz="538764" rtl="0" eaLnBrk="1" latinLnBrk="0" hangingPunct="1">
      <a:defRPr sz="1061" kern="1200">
        <a:solidFill>
          <a:schemeClr val="tx1"/>
        </a:solidFill>
        <a:latin typeface="+mn-lt"/>
        <a:ea typeface="+mn-ea"/>
        <a:cs typeface="+mn-cs"/>
      </a:defRPr>
    </a:lvl5pPr>
    <a:lvl6pPr marL="1346911" algn="l" defTabSz="538764" rtl="0" eaLnBrk="1" latinLnBrk="0" hangingPunct="1">
      <a:defRPr sz="1061" kern="1200">
        <a:solidFill>
          <a:schemeClr val="tx1"/>
        </a:solidFill>
        <a:latin typeface="+mn-lt"/>
        <a:ea typeface="+mn-ea"/>
        <a:cs typeface="+mn-cs"/>
      </a:defRPr>
    </a:lvl6pPr>
    <a:lvl7pPr marL="1616293" algn="l" defTabSz="538764" rtl="0" eaLnBrk="1" latinLnBrk="0" hangingPunct="1">
      <a:defRPr sz="1061" kern="1200">
        <a:solidFill>
          <a:schemeClr val="tx1"/>
        </a:solidFill>
        <a:latin typeface="+mn-lt"/>
        <a:ea typeface="+mn-ea"/>
        <a:cs typeface="+mn-cs"/>
      </a:defRPr>
    </a:lvl7pPr>
    <a:lvl8pPr marL="1885676" algn="l" defTabSz="538764" rtl="0" eaLnBrk="1" latinLnBrk="0" hangingPunct="1">
      <a:defRPr sz="1061" kern="1200">
        <a:solidFill>
          <a:schemeClr val="tx1"/>
        </a:solidFill>
        <a:latin typeface="+mn-lt"/>
        <a:ea typeface="+mn-ea"/>
        <a:cs typeface="+mn-cs"/>
      </a:defRPr>
    </a:lvl8pPr>
    <a:lvl9pPr marL="2155058" algn="l" defTabSz="538764" rtl="0" eaLnBrk="1" latinLnBrk="0" hangingPunct="1">
      <a:defRPr sz="106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76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1B0E9-A863-47A0-A5D2-4974965BF761}" type="datetimeFigureOut">
              <a:rPr lang="en-GB" smtClean="0"/>
              <a:t>02/08/2016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5B4D2-2364-403A-BF89-16EEECD614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940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1B0E9-A863-47A0-A5D2-4974965BF761}" type="datetimeFigureOut">
              <a:rPr lang="en-GB" smtClean="0"/>
              <a:t>02/08/2016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5B4D2-2364-403A-BF89-16EEECD614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223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1B0E9-A863-47A0-A5D2-4974965BF761}" type="datetimeFigureOut">
              <a:rPr lang="en-GB" smtClean="0"/>
              <a:t>02/08/2016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5B4D2-2364-403A-BF89-16EEECD614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2091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1B0E9-A863-47A0-A5D2-4974965BF761}" type="datetimeFigureOut">
              <a:rPr lang="en-GB" smtClean="0"/>
              <a:t>02/08/2016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5B4D2-2364-403A-BF89-16EEECD614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88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1B0E9-A863-47A0-A5D2-4974965BF761}" type="datetimeFigureOut">
              <a:rPr lang="en-GB" smtClean="0"/>
              <a:t>02/08/2016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5B4D2-2364-403A-BF89-16EEECD614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0857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1B0E9-A863-47A0-A5D2-4974965BF761}" type="datetimeFigureOut">
              <a:rPr lang="en-GB" smtClean="0"/>
              <a:t>02/08/2016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5B4D2-2364-403A-BF89-16EEECD614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4227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1B0E9-A863-47A0-A5D2-4974965BF761}" type="datetimeFigureOut">
              <a:rPr lang="en-GB" smtClean="0"/>
              <a:t>02/08/2016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5B4D2-2364-403A-BF89-16EEECD614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8247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1B0E9-A863-47A0-A5D2-4974965BF761}" type="datetimeFigureOut">
              <a:rPr lang="en-GB" smtClean="0"/>
              <a:t>02/08/2016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5B4D2-2364-403A-BF89-16EEECD614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378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1B0E9-A863-47A0-A5D2-4974965BF761}" type="datetimeFigureOut">
              <a:rPr lang="en-GB" smtClean="0"/>
              <a:t>02/08/2016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5B4D2-2364-403A-BF89-16EEECD614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4729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1B0E9-A863-47A0-A5D2-4974965BF761}" type="datetimeFigureOut">
              <a:rPr lang="en-GB" smtClean="0"/>
              <a:t>02/08/2016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5B4D2-2364-403A-BF89-16EEECD614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3393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1B0E9-A863-47A0-A5D2-4974965BF761}" type="datetimeFigureOut">
              <a:rPr lang="en-GB" smtClean="0"/>
              <a:t>02/08/2016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5B4D2-2364-403A-BF89-16EEECD614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0162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1B0E9-A863-47A0-A5D2-4974965BF761}" type="datetimeFigureOut">
              <a:rPr lang="en-GB" smtClean="0"/>
              <a:t>02/08/2016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5B4D2-2364-403A-BF89-16EEECD614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6472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1501699" y="3505008"/>
            <a:ext cx="819150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1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269315" y="786874"/>
            <a:ext cx="871922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1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636292" y="803349"/>
            <a:ext cx="871922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1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269315" y="3581985"/>
            <a:ext cx="819150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1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2"/>
          <a:srcRect t="12136"/>
          <a:stretch/>
        </p:blipFill>
        <p:spPr>
          <a:xfrm>
            <a:off x="1501699" y="1131348"/>
            <a:ext cx="3049472" cy="252761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3"/>
          <a:srcRect t="11070"/>
          <a:stretch/>
        </p:blipFill>
        <p:spPr>
          <a:xfrm>
            <a:off x="4269315" y="1111254"/>
            <a:ext cx="2984209" cy="2589518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4"/>
          <a:srcRect t="12983"/>
          <a:stretch/>
        </p:blipFill>
        <p:spPr>
          <a:xfrm>
            <a:off x="1636292" y="3990131"/>
            <a:ext cx="2914879" cy="246110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171" y="4067108"/>
            <a:ext cx="3328288" cy="2308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90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4</Words>
  <Application>Microsoft Office PowerPoint</Application>
  <PresentationFormat>Format A4 (210 x 297 mm)</PresentationFormat>
  <Paragraphs>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Présentation PowerPoint</vt:lpstr>
    </vt:vector>
  </TitlesOfParts>
  <Company>University of Edinburgh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HAMILTON Carly</dc:creator>
  <cp:lastModifiedBy>ecoulamy</cp:lastModifiedBy>
  <cp:revision>6</cp:revision>
  <dcterms:created xsi:type="dcterms:W3CDTF">2016-06-15T12:54:26Z</dcterms:created>
  <dcterms:modified xsi:type="dcterms:W3CDTF">2016-08-02T13:17:15Z</dcterms:modified>
</cp:coreProperties>
</file>