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797675" cy="99282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745"/>
    <p:restoredTop sz="94696"/>
  </p:normalViewPr>
  <p:slideViewPr>
    <p:cSldViewPr>
      <p:cViewPr varScale="1">
        <p:scale>
          <a:sx n="84" d="100"/>
          <a:sy n="84" d="100"/>
        </p:scale>
        <p:origin x="102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Feuille_de_calcul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Sheet3!$D$13</c:f>
              <c:strCache>
                <c:ptCount val="1"/>
                <c:pt idx="0">
                  <c:v>Uninfected cells</c:v>
                </c:pt>
              </c:strCache>
            </c:strRef>
          </c:tx>
          <c:spPr>
            <a:solidFill>
              <a:schemeClr val="tx1"/>
            </a:solidFill>
            <a:ln w="12700">
              <a:solidFill>
                <a:schemeClr val="tx1"/>
              </a:solidFill>
            </a:ln>
          </c:spPr>
          <c:invertIfNegative val="0"/>
          <c:cat>
            <c:multiLvlStrRef>
              <c:f>Sheet3!$A$28:$C$37</c:f>
              <c:multiLvlStrCache>
                <c:ptCount val="10"/>
                <c:lvl>
                  <c:pt idx="0">
                    <c:v>0</c:v>
                  </c:pt>
                  <c:pt idx="1">
                    <c:v>0.5</c:v>
                  </c:pt>
                  <c:pt idx="2">
                    <c:v>2.5</c:v>
                  </c:pt>
                  <c:pt idx="3">
                    <c:v>5</c:v>
                  </c:pt>
                  <c:pt idx="4">
                    <c:v>15</c:v>
                  </c:pt>
                  <c:pt idx="5">
                    <c:v>0</c:v>
                  </c:pt>
                  <c:pt idx="6">
                    <c:v>0.5</c:v>
                  </c:pt>
                  <c:pt idx="7">
                    <c:v>2.5</c:v>
                  </c:pt>
                  <c:pt idx="8">
                    <c:v>5</c:v>
                  </c:pt>
                  <c:pt idx="9">
                    <c:v>15</c:v>
                  </c:pt>
                </c:lvl>
                <c:lvl>
                  <c:pt idx="0">
                    <c:v>Staurosporine µM</c:v>
                  </c:pt>
                  <c:pt idx="5">
                    <c:v>Staurosporine µM</c:v>
                  </c:pt>
                </c:lvl>
                <c:lvl>
                  <c:pt idx="0">
                    <c:v>Bomac</c:v>
                  </c:pt>
                  <c:pt idx="5">
                    <c:v>Bomac + BVDV</c:v>
                  </c:pt>
                </c:lvl>
              </c:multiLvlStrCache>
            </c:multiLvlStrRef>
          </c:cat>
          <c:val>
            <c:numRef>
              <c:f>Sheet3!$D$28:$D$37</c:f>
              <c:numCache>
                <c:formatCode>General</c:formatCode>
                <c:ptCount val="10"/>
                <c:pt idx="0">
                  <c:v>100</c:v>
                </c:pt>
                <c:pt idx="1">
                  <c:v>548.35549335199437</c:v>
                </c:pt>
                <c:pt idx="2">
                  <c:v>1597.900629811056</c:v>
                </c:pt>
                <c:pt idx="3">
                  <c:v>1533.3100069979</c:v>
                </c:pt>
                <c:pt idx="4">
                  <c:v>1370.888733379986</c:v>
                </c:pt>
                <c:pt idx="5">
                  <c:v>100</c:v>
                </c:pt>
                <c:pt idx="6">
                  <c:v>711.64274322169058</c:v>
                </c:pt>
                <c:pt idx="7">
                  <c:v>2111.363636363636</c:v>
                </c:pt>
                <c:pt idx="8">
                  <c:v>2076.4752791068581</c:v>
                </c:pt>
                <c:pt idx="9">
                  <c:v>2067.2248803827679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576-45EE-8AA3-17B7383E88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9254096"/>
        <c:axId val="319254488"/>
      </c:barChart>
      <c:catAx>
        <c:axId val="3192540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319254488"/>
        <c:crosses val="autoZero"/>
        <c:auto val="1"/>
        <c:lblAlgn val="ctr"/>
        <c:lblOffset val="100"/>
        <c:noMultiLvlLbl val="0"/>
      </c:catAx>
      <c:valAx>
        <c:axId val="319254488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Caspase-3/7 Luminescence relative to</a:t>
                </a:r>
              </a:p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uninfected and untreated cells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fr-FR"/>
          </a:p>
        </c:txPr>
        <c:crossAx val="31925409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15774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3982104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336643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938662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562100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659265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57214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092669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95144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71290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02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C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C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01E8F-1013-4E2D-8FB4-AA9E40A5791D}" type="datetimeFigureOut">
              <a:rPr lang="de-CH" smtClean="0"/>
              <a:t>18.12.2017</a:t>
            </a:fld>
            <a:endParaRPr lang="de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478624-11E1-4E7F-9DB6-B77EAE90CCD0}" type="slidenum">
              <a:rPr lang="de-CH" smtClean="0"/>
              <a:t>‹N°›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77255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892549"/>
              </p:ext>
            </p:extLst>
          </p:nvPr>
        </p:nvGraphicFramePr>
        <p:xfrm>
          <a:off x="603000" y="1052736"/>
          <a:ext cx="7938000" cy="441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9208168" y="60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332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8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Office Theme</vt:lpstr>
      <vt:lpstr>Présentation PowerPoint</vt:lpstr>
    </vt:vector>
  </TitlesOfParts>
  <Company>VETSUISSE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Josi, Christoph (VETSUISSE)</dc:creator>
  <cp:lastModifiedBy>ecoulamy</cp:lastModifiedBy>
  <cp:revision>15</cp:revision>
  <cp:lastPrinted>2017-11-06T14:50:12Z</cp:lastPrinted>
  <dcterms:created xsi:type="dcterms:W3CDTF">2017-11-06T10:40:48Z</dcterms:created>
  <dcterms:modified xsi:type="dcterms:W3CDTF">2017-12-18T14:03:31Z</dcterms:modified>
</cp:coreProperties>
</file>