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94632" autoAdjust="0"/>
  </p:normalViewPr>
  <p:slideViewPr>
    <p:cSldViewPr snapToGrid="0" showGuides="1">
      <p:cViewPr>
        <p:scale>
          <a:sx n="120" d="100"/>
          <a:sy n="120" d="100"/>
        </p:scale>
        <p:origin x="-85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EDB73-0AAB-4C20-856B-B8D8BE4CB227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08BB8-8D1D-4CCE-8866-42351714ACE7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47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08BB8-8D1D-4CCE-8866-42351714ACE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04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5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055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51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201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80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544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79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448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487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6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482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1CA21-4AEB-4640-8E2B-DF00E0EC9C26}" type="datetimeFigureOut">
              <a:rPr lang="en-GB" smtClean="0"/>
              <a:t>27/02/2019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00E00-92AE-4FF6-8FBF-324DD4ECC06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354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roup 452"/>
          <p:cNvGrpSpPr/>
          <p:nvPr/>
        </p:nvGrpSpPr>
        <p:grpSpPr>
          <a:xfrm>
            <a:off x="5430912" y="237201"/>
            <a:ext cx="6020613" cy="6468990"/>
            <a:chOff x="5430912" y="237201"/>
            <a:chExt cx="6020613" cy="6468990"/>
          </a:xfrm>
        </p:grpSpPr>
        <p:sp>
          <p:nvSpPr>
            <p:cNvPr id="252" name="Right Brace 251"/>
            <p:cNvSpPr/>
            <p:nvPr/>
          </p:nvSpPr>
          <p:spPr>
            <a:xfrm>
              <a:off x="8093257" y="4605074"/>
              <a:ext cx="292907" cy="1917780"/>
            </a:xfrm>
            <a:prstGeom prst="rightBrac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8407102" y="5379298"/>
              <a:ext cx="29504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Weakly 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haemolytic isolates</a:t>
              </a:r>
            </a:p>
          </p:txBody>
        </p:sp>
        <p:grpSp>
          <p:nvGrpSpPr>
            <p:cNvPr id="3" name="Group 5"/>
            <p:cNvGrpSpPr>
              <a:grpSpLocks noChangeAspect="1"/>
            </p:cNvGrpSpPr>
            <p:nvPr/>
          </p:nvGrpSpPr>
          <p:grpSpPr bwMode="auto">
            <a:xfrm>
              <a:off x="5430912" y="237201"/>
              <a:ext cx="2569689" cy="6468990"/>
              <a:chOff x="343" y="0"/>
              <a:chExt cx="1722" cy="4335"/>
            </a:xfrm>
          </p:grpSpPr>
          <p:grpSp>
            <p:nvGrpSpPr>
              <p:cNvPr id="5" name="Group 206"/>
              <p:cNvGrpSpPr>
                <a:grpSpLocks/>
              </p:cNvGrpSpPr>
              <p:nvPr/>
            </p:nvGrpSpPr>
            <p:grpSpPr bwMode="auto">
              <a:xfrm>
                <a:off x="343" y="0"/>
                <a:ext cx="1722" cy="4335"/>
                <a:chOff x="343" y="0"/>
                <a:chExt cx="1722" cy="4335"/>
              </a:xfrm>
            </p:grpSpPr>
            <p:sp>
              <p:nvSpPr>
                <p:cNvPr id="244" name="Line 6"/>
                <p:cNvSpPr>
                  <a:spLocks noChangeShapeType="1"/>
                </p:cNvSpPr>
                <p:nvPr/>
              </p:nvSpPr>
              <p:spPr bwMode="auto">
                <a:xfrm>
                  <a:off x="383" y="3566"/>
                  <a:ext cx="14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5" name="Rectangle 7"/>
                <p:cNvSpPr>
                  <a:spLocks noChangeArrowheads="1"/>
                </p:cNvSpPr>
                <p:nvPr/>
              </p:nvSpPr>
              <p:spPr bwMode="auto">
                <a:xfrm>
                  <a:off x="784" y="4291"/>
                  <a:ext cx="701" cy="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Amino Acid Substitution per 100 residues</a:t>
                  </a:r>
                  <a:endParaRPr kumimoji="0" lang="en-US" alt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6" name="Freeform 8"/>
                <p:cNvSpPr>
                  <a:spLocks/>
                </p:cNvSpPr>
                <p:nvPr/>
              </p:nvSpPr>
              <p:spPr bwMode="auto">
                <a:xfrm>
                  <a:off x="397" y="4220"/>
                  <a:ext cx="1413" cy="12"/>
                </a:xfrm>
                <a:custGeom>
                  <a:avLst/>
                  <a:gdLst>
                    <a:gd name="T0" fmla="*/ 0 w 1413"/>
                    <a:gd name="T1" fmla="*/ 0 h 12"/>
                    <a:gd name="T2" fmla="*/ 1413 w 1413"/>
                    <a:gd name="T3" fmla="*/ 0 h 12"/>
                    <a:gd name="T4" fmla="*/ 1413 w 1413"/>
                    <a:gd name="T5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13" h="12">
                      <a:moveTo>
                        <a:pt x="0" y="0"/>
                      </a:moveTo>
                      <a:lnTo>
                        <a:pt x="1413" y="0"/>
                      </a:lnTo>
                      <a:lnTo>
                        <a:pt x="1413" y="1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7" name="Rectangle 9"/>
                <p:cNvSpPr>
                  <a:spLocks noChangeArrowheads="1"/>
                </p:cNvSpPr>
                <p:nvPr/>
              </p:nvSpPr>
              <p:spPr bwMode="auto">
                <a:xfrm>
                  <a:off x="1802" y="4254"/>
                  <a:ext cx="36" cy="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0</a:t>
                  </a:r>
                  <a:endParaRPr kumimoji="0" lang="en-US" alt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8" name="Rectangle 10"/>
                <p:cNvSpPr>
                  <a:spLocks noChangeArrowheads="1"/>
                </p:cNvSpPr>
                <p:nvPr/>
              </p:nvSpPr>
              <p:spPr bwMode="auto">
                <a:xfrm>
                  <a:off x="343" y="4193"/>
                  <a:ext cx="67" cy="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6.4</a:t>
                  </a:r>
                  <a:endParaRPr kumimoji="0" lang="en-US" alt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9" name="Line 11"/>
                <p:cNvSpPr>
                  <a:spLocks noChangeShapeType="1"/>
                </p:cNvSpPr>
                <p:nvPr/>
              </p:nvSpPr>
              <p:spPr bwMode="auto">
                <a:xfrm>
                  <a:off x="1366" y="4220"/>
                  <a:ext cx="0" cy="12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0" name="Rectangle 12"/>
                <p:cNvSpPr>
                  <a:spLocks noChangeArrowheads="1"/>
                </p:cNvSpPr>
                <p:nvPr/>
              </p:nvSpPr>
              <p:spPr bwMode="auto">
                <a:xfrm>
                  <a:off x="1358" y="4254"/>
                  <a:ext cx="36" cy="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2</a:t>
                  </a:r>
                  <a:endParaRPr kumimoji="0" lang="en-US" alt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1" name="Line 13"/>
                <p:cNvSpPr>
                  <a:spLocks noChangeShapeType="1"/>
                </p:cNvSpPr>
                <p:nvPr/>
              </p:nvSpPr>
              <p:spPr bwMode="auto">
                <a:xfrm>
                  <a:off x="923" y="4220"/>
                  <a:ext cx="0" cy="12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5" name="Rectangle 14"/>
                <p:cNvSpPr>
                  <a:spLocks noChangeArrowheads="1"/>
                </p:cNvSpPr>
                <p:nvPr/>
              </p:nvSpPr>
              <p:spPr bwMode="auto">
                <a:xfrm>
                  <a:off x="914" y="4254"/>
                  <a:ext cx="36" cy="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4</a:t>
                  </a:r>
                  <a:endParaRPr kumimoji="0" lang="en-US" alt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" name="Line 15"/>
                <p:cNvSpPr>
                  <a:spLocks noChangeShapeType="1"/>
                </p:cNvSpPr>
                <p:nvPr/>
              </p:nvSpPr>
              <p:spPr bwMode="auto">
                <a:xfrm>
                  <a:off x="479" y="4220"/>
                  <a:ext cx="0" cy="12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7" name="Rectangle 16"/>
                <p:cNvSpPr>
                  <a:spLocks noChangeArrowheads="1"/>
                </p:cNvSpPr>
                <p:nvPr/>
              </p:nvSpPr>
              <p:spPr bwMode="auto">
                <a:xfrm>
                  <a:off x="470" y="4254"/>
                  <a:ext cx="36" cy="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6</a:t>
                  </a:r>
                  <a:endParaRPr kumimoji="0" lang="en-US" alt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8" name="Rectangle 17"/>
                <p:cNvSpPr>
                  <a:spLocks noChangeArrowheads="1"/>
                </p:cNvSpPr>
                <p:nvPr/>
              </p:nvSpPr>
              <p:spPr bwMode="auto">
                <a:xfrm>
                  <a:off x="1807" y="0"/>
                  <a:ext cx="13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BH8_UK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9" name="Rectangle 18"/>
                <p:cNvSpPr>
                  <a:spLocks noChangeArrowheads="1"/>
                </p:cNvSpPr>
                <p:nvPr/>
              </p:nvSpPr>
              <p:spPr bwMode="auto">
                <a:xfrm>
                  <a:off x="1807" y="37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BH26_UK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60" name="Line 19"/>
                <p:cNvSpPr>
                  <a:spLocks noChangeShapeType="1"/>
                </p:cNvSpPr>
                <p:nvPr/>
              </p:nvSpPr>
              <p:spPr bwMode="auto">
                <a:xfrm>
                  <a:off x="1791" y="12"/>
                  <a:ext cx="0" cy="37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1" name="Rectangle 20"/>
                <p:cNvSpPr>
                  <a:spLocks noChangeArrowheads="1"/>
                </p:cNvSpPr>
                <p:nvPr/>
              </p:nvSpPr>
              <p:spPr bwMode="auto">
                <a:xfrm>
                  <a:off x="1807" y="73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BH22_UK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62" name="Line 21"/>
                <p:cNvSpPr>
                  <a:spLocks noChangeShapeType="1"/>
                </p:cNvSpPr>
                <p:nvPr/>
              </p:nvSpPr>
              <p:spPr bwMode="auto">
                <a:xfrm>
                  <a:off x="1791" y="29"/>
                  <a:ext cx="0" cy="5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3" name="Rectangle 22"/>
                <p:cNvSpPr>
                  <a:spLocks noChangeArrowheads="1"/>
                </p:cNvSpPr>
                <p:nvPr/>
              </p:nvSpPr>
              <p:spPr bwMode="auto">
                <a:xfrm>
                  <a:off x="1807" y="110"/>
                  <a:ext cx="13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BH9_UK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64" name="Line 23"/>
                <p:cNvSpPr>
                  <a:spLocks noChangeShapeType="1"/>
                </p:cNvSpPr>
                <p:nvPr/>
              </p:nvSpPr>
              <p:spPr bwMode="auto">
                <a:xfrm>
                  <a:off x="1791" y="56"/>
                  <a:ext cx="0" cy="6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5" name="Rectangle 24"/>
                <p:cNvSpPr>
                  <a:spLocks noChangeArrowheads="1"/>
                </p:cNvSpPr>
                <p:nvPr/>
              </p:nvSpPr>
              <p:spPr bwMode="auto">
                <a:xfrm>
                  <a:off x="1807" y="146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BH21_UK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66" name="Line 25"/>
                <p:cNvSpPr>
                  <a:spLocks noChangeShapeType="1"/>
                </p:cNvSpPr>
                <p:nvPr/>
              </p:nvSpPr>
              <p:spPr bwMode="auto">
                <a:xfrm>
                  <a:off x="1791" y="88"/>
                  <a:ext cx="0" cy="7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7" name="Rectangle 26"/>
                <p:cNvSpPr>
                  <a:spLocks noChangeArrowheads="1"/>
                </p:cNvSpPr>
                <p:nvPr/>
              </p:nvSpPr>
              <p:spPr bwMode="auto">
                <a:xfrm>
                  <a:off x="1807" y="183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BH28_UK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68" name="Line 27"/>
                <p:cNvSpPr>
                  <a:spLocks noChangeShapeType="1"/>
                </p:cNvSpPr>
                <p:nvPr/>
              </p:nvSpPr>
              <p:spPr bwMode="auto">
                <a:xfrm>
                  <a:off x="1791" y="122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9" name="Rectangle 28"/>
                <p:cNvSpPr>
                  <a:spLocks noChangeArrowheads="1"/>
                </p:cNvSpPr>
                <p:nvPr/>
              </p:nvSpPr>
              <p:spPr bwMode="auto">
                <a:xfrm>
                  <a:off x="1807" y="220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BH18_UK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0" name="Line 29"/>
                <p:cNvSpPr>
                  <a:spLocks noChangeShapeType="1"/>
                </p:cNvSpPr>
                <p:nvPr/>
              </p:nvSpPr>
              <p:spPr bwMode="auto">
                <a:xfrm>
                  <a:off x="1791" y="159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1" name="Rectangle 30"/>
                <p:cNvSpPr>
                  <a:spLocks noChangeArrowheads="1"/>
                </p:cNvSpPr>
                <p:nvPr/>
              </p:nvSpPr>
              <p:spPr bwMode="auto">
                <a:xfrm>
                  <a:off x="1807" y="256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BH19_UK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2" name="Line 31"/>
                <p:cNvSpPr>
                  <a:spLocks noChangeShapeType="1"/>
                </p:cNvSpPr>
                <p:nvPr/>
              </p:nvSpPr>
              <p:spPr bwMode="auto">
                <a:xfrm>
                  <a:off x="1791" y="195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3" name="Rectangle 32"/>
                <p:cNvSpPr>
                  <a:spLocks noChangeArrowheads="1"/>
                </p:cNvSpPr>
                <p:nvPr/>
              </p:nvSpPr>
              <p:spPr bwMode="auto">
                <a:xfrm>
                  <a:off x="1807" y="293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BH29_UK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4" name="Line 33"/>
                <p:cNvSpPr>
                  <a:spLocks noChangeShapeType="1"/>
                </p:cNvSpPr>
                <p:nvPr/>
              </p:nvSpPr>
              <p:spPr bwMode="auto">
                <a:xfrm>
                  <a:off x="1791" y="232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5" name="Rectangle 34"/>
                <p:cNvSpPr>
                  <a:spLocks noChangeArrowheads="1"/>
                </p:cNvSpPr>
                <p:nvPr/>
              </p:nvSpPr>
              <p:spPr bwMode="auto">
                <a:xfrm>
                  <a:off x="1807" y="329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BH13_UK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6" name="Line 35"/>
                <p:cNvSpPr>
                  <a:spLocks noChangeShapeType="1"/>
                </p:cNvSpPr>
                <p:nvPr/>
              </p:nvSpPr>
              <p:spPr bwMode="auto">
                <a:xfrm>
                  <a:off x="1791" y="268"/>
                  <a:ext cx="0" cy="7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7" name="Rectangle 36"/>
                <p:cNvSpPr>
                  <a:spLocks noChangeArrowheads="1"/>
                </p:cNvSpPr>
                <p:nvPr/>
              </p:nvSpPr>
              <p:spPr bwMode="auto">
                <a:xfrm>
                  <a:off x="1807" y="366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BH14_UK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8" name="Line 37"/>
                <p:cNvSpPr>
                  <a:spLocks noChangeShapeType="1"/>
                </p:cNvSpPr>
                <p:nvPr/>
              </p:nvSpPr>
              <p:spPr bwMode="auto">
                <a:xfrm>
                  <a:off x="1791" y="305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9" name="Rectangle 38"/>
                <p:cNvSpPr>
                  <a:spLocks noChangeArrowheads="1"/>
                </p:cNvSpPr>
                <p:nvPr/>
              </p:nvSpPr>
              <p:spPr bwMode="auto">
                <a:xfrm>
                  <a:off x="1827" y="403"/>
                  <a:ext cx="170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B204_USA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0" name="Freeform 39"/>
                <p:cNvSpPr>
                  <a:spLocks/>
                </p:cNvSpPr>
                <p:nvPr/>
              </p:nvSpPr>
              <p:spPr bwMode="auto">
                <a:xfrm>
                  <a:off x="1782" y="342"/>
                  <a:ext cx="28" cy="73"/>
                </a:xfrm>
                <a:custGeom>
                  <a:avLst/>
                  <a:gdLst>
                    <a:gd name="T0" fmla="*/ 9 w 28"/>
                    <a:gd name="T1" fmla="*/ 0 h 73"/>
                    <a:gd name="T2" fmla="*/ 0 w 28"/>
                    <a:gd name="T3" fmla="*/ 0 h 73"/>
                    <a:gd name="T4" fmla="*/ 0 w 28"/>
                    <a:gd name="T5" fmla="*/ 73 h 73"/>
                    <a:gd name="T6" fmla="*/ 28 w 28"/>
                    <a:gd name="T7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73">
                      <a:moveTo>
                        <a:pt x="9" y="0"/>
                      </a:moveTo>
                      <a:lnTo>
                        <a:pt x="0" y="0"/>
                      </a:lnTo>
                      <a:lnTo>
                        <a:pt x="0" y="73"/>
                      </a:lnTo>
                      <a:lnTo>
                        <a:pt x="28" y="73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1" name="Rectangle 40"/>
                <p:cNvSpPr>
                  <a:spLocks noChangeArrowheads="1"/>
                </p:cNvSpPr>
                <p:nvPr/>
              </p:nvSpPr>
              <p:spPr bwMode="auto">
                <a:xfrm>
                  <a:off x="1822" y="439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JR42_Germany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2" name="Rectangle 41"/>
                <p:cNvSpPr>
                  <a:spLocks noChangeArrowheads="1"/>
                </p:cNvSpPr>
                <p:nvPr/>
              </p:nvSpPr>
              <p:spPr bwMode="auto">
                <a:xfrm>
                  <a:off x="1822" y="476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BH15_UK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3" name="Line 42"/>
                <p:cNvSpPr>
                  <a:spLocks noChangeShapeType="1"/>
                </p:cNvSpPr>
                <p:nvPr/>
              </p:nvSpPr>
              <p:spPr bwMode="auto">
                <a:xfrm>
                  <a:off x="1805" y="451"/>
                  <a:ext cx="0" cy="37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4" name="Rectangle 43"/>
                <p:cNvSpPr>
                  <a:spLocks noChangeArrowheads="1"/>
                </p:cNvSpPr>
                <p:nvPr/>
              </p:nvSpPr>
              <p:spPr bwMode="auto">
                <a:xfrm>
                  <a:off x="1822" y="512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BH34_UK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5" name="Line 44"/>
                <p:cNvSpPr>
                  <a:spLocks noChangeShapeType="1"/>
                </p:cNvSpPr>
                <p:nvPr/>
              </p:nvSpPr>
              <p:spPr bwMode="auto">
                <a:xfrm>
                  <a:off x="1805" y="468"/>
                  <a:ext cx="0" cy="5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6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2" y="549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JR36_Germany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7" name="Line 46"/>
                <p:cNvSpPr>
                  <a:spLocks noChangeShapeType="1"/>
                </p:cNvSpPr>
                <p:nvPr/>
              </p:nvSpPr>
              <p:spPr bwMode="auto">
                <a:xfrm>
                  <a:off x="1805" y="495"/>
                  <a:ext cx="0" cy="6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8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2" y="585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BH27_UK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9" name="Line 48"/>
                <p:cNvSpPr>
                  <a:spLocks noChangeShapeType="1"/>
                </p:cNvSpPr>
                <p:nvPr/>
              </p:nvSpPr>
              <p:spPr bwMode="auto">
                <a:xfrm>
                  <a:off x="1805" y="527"/>
                  <a:ext cx="0" cy="7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0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2" y="622"/>
                  <a:ext cx="13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91" name="Line 50"/>
                <p:cNvSpPr>
                  <a:spLocks noChangeShapeType="1"/>
                </p:cNvSpPr>
                <p:nvPr/>
              </p:nvSpPr>
              <p:spPr bwMode="auto">
                <a:xfrm>
                  <a:off x="1805" y="561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2" name="Rectangle 51"/>
                <p:cNvSpPr>
                  <a:spLocks noChangeArrowheads="1"/>
                </p:cNvSpPr>
                <p:nvPr/>
              </p:nvSpPr>
              <p:spPr bwMode="auto">
                <a:xfrm>
                  <a:off x="1822" y="659"/>
                  <a:ext cx="228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G21_Germany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93" name="Line 52"/>
                <p:cNvSpPr>
                  <a:spLocks noChangeShapeType="1"/>
                </p:cNvSpPr>
                <p:nvPr/>
              </p:nvSpPr>
              <p:spPr bwMode="auto">
                <a:xfrm>
                  <a:off x="1805" y="598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4" name="Rectangle 53"/>
                <p:cNvSpPr>
                  <a:spLocks noChangeArrowheads="1"/>
                </p:cNvSpPr>
                <p:nvPr/>
              </p:nvSpPr>
              <p:spPr bwMode="auto">
                <a:xfrm>
                  <a:off x="1822" y="695"/>
                  <a:ext cx="13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95" name="Line 54"/>
                <p:cNvSpPr>
                  <a:spLocks noChangeShapeType="1"/>
                </p:cNvSpPr>
                <p:nvPr/>
              </p:nvSpPr>
              <p:spPr bwMode="auto">
                <a:xfrm>
                  <a:off x="1805" y="634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6" name="Rectangle 55"/>
                <p:cNvSpPr>
                  <a:spLocks noChangeArrowheads="1"/>
                </p:cNvSpPr>
                <p:nvPr/>
              </p:nvSpPr>
              <p:spPr bwMode="auto">
                <a:xfrm>
                  <a:off x="1822" y="732"/>
                  <a:ext cx="189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B8044_USA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97" name="Line 56"/>
                <p:cNvSpPr>
                  <a:spLocks noChangeShapeType="1"/>
                </p:cNvSpPr>
                <p:nvPr/>
              </p:nvSpPr>
              <p:spPr bwMode="auto">
                <a:xfrm>
                  <a:off x="1805" y="671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8" name="Rectangle 57"/>
                <p:cNvSpPr>
                  <a:spLocks noChangeArrowheads="1"/>
                </p:cNvSpPr>
                <p:nvPr/>
              </p:nvSpPr>
              <p:spPr bwMode="auto">
                <a:xfrm>
                  <a:off x="1822" y="768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BH25_UK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99" name="Line 58"/>
                <p:cNvSpPr>
                  <a:spLocks noChangeShapeType="1"/>
                </p:cNvSpPr>
                <p:nvPr/>
              </p:nvSpPr>
              <p:spPr bwMode="auto">
                <a:xfrm>
                  <a:off x="1805" y="707"/>
                  <a:ext cx="0" cy="7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0" name="Line 59"/>
                <p:cNvSpPr>
                  <a:spLocks noChangeShapeType="1"/>
                </p:cNvSpPr>
                <p:nvPr/>
              </p:nvSpPr>
              <p:spPr bwMode="auto">
                <a:xfrm flipH="1">
                  <a:off x="1757" y="378"/>
                  <a:ext cx="25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1" name="Freeform 60"/>
                <p:cNvSpPr>
                  <a:spLocks/>
                </p:cNvSpPr>
                <p:nvPr/>
              </p:nvSpPr>
              <p:spPr bwMode="auto">
                <a:xfrm>
                  <a:off x="1757" y="378"/>
                  <a:ext cx="48" cy="366"/>
                </a:xfrm>
                <a:custGeom>
                  <a:avLst/>
                  <a:gdLst>
                    <a:gd name="T0" fmla="*/ 0 w 48"/>
                    <a:gd name="T1" fmla="*/ 0 h 366"/>
                    <a:gd name="T2" fmla="*/ 0 w 48"/>
                    <a:gd name="T3" fmla="*/ 366 h 366"/>
                    <a:gd name="T4" fmla="*/ 48 w 48"/>
                    <a:gd name="T5" fmla="*/ 366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366">
                      <a:moveTo>
                        <a:pt x="0" y="0"/>
                      </a:moveTo>
                      <a:lnTo>
                        <a:pt x="0" y="366"/>
                      </a:lnTo>
                      <a:lnTo>
                        <a:pt x="48" y="36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2" name="Rectangle 61"/>
                <p:cNvSpPr>
                  <a:spLocks noChangeArrowheads="1"/>
                </p:cNvSpPr>
                <p:nvPr/>
              </p:nvSpPr>
              <p:spPr bwMode="auto">
                <a:xfrm>
                  <a:off x="1768" y="805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JR21_Germany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3" name="Rectangle 62"/>
                <p:cNvSpPr>
                  <a:spLocks noChangeArrowheads="1"/>
                </p:cNvSpPr>
                <p:nvPr/>
              </p:nvSpPr>
              <p:spPr bwMode="auto">
                <a:xfrm>
                  <a:off x="1731" y="842"/>
                  <a:ext cx="290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NX_Not_Recorded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4" name="Freeform 63"/>
                <p:cNvSpPr>
                  <a:spLocks/>
                </p:cNvSpPr>
                <p:nvPr/>
              </p:nvSpPr>
              <p:spPr bwMode="auto">
                <a:xfrm>
                  <a:off x="1714" y="817"/>
                  <a:ext cx="37" cy="37"/>
                </a:xfrm>
                <a:custGeom>
                  <a:avLst/>
                  <a:gdLst>
                    <a:gd name="T0" fmla="*/ 37 w 37"/>
                    <a:gd name="T1" fmla="*/ 0 h 37"/>
                    <a:gd name="T2" fmla="*/ 0 w 37"/>
                    <a:gd name="T3" fmla="*/ 0 h 37"/>
                    <a:gd name="T4" fmla="*/ 0 w 37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37">
                      <a:moveTo>
                        <a:pt x="37" y="0"/>
                      </a:moveTo>
                      <a:lnTo>
                        <a:pt x="0" y="0"/>
                      </a:lnTo>
                      <a:lnTo>
                        <a:pt x="0" y="37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5" name="Rectangle 64"/>
                <p:cNvSpPr>
                  <a:spLocks noChangeArrowheads="1"/>
                </p:cNvSpPr>
                <p:nvPr/>
              </p:nvSpPr>
              <p:spPr bwMode="auto">
                <a:xfrm>
                  <a:off x="1731" y="878"/>
                  <a:ext cx="269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FM8890_Canada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6" name="Line 65"/>
                <p:cNvSpPr>
                  <a:spLocks noChangeShapeType="1"/>
                </p:cNvSpPr>
                <p:nvPr/>
              </p:nvSpPr>
              <p:spPr bwMode="auto">
                <a:xfrm>
                  <a:off x="1714" y="834"/>
                  <a:ext cx="0" cy="5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7" name="Rectangle 66"/>
                <p:cNvSpPr>
                  <a:spLocks noChangeArrowheads="1"/>
                </p:cNvSpPr>
                <p:nvPr/>
              </p:nvSpPr>
              <p:spPr bwMode="auto">
                <a:xfrm>
                  <a:off x="1731" y="915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JR31_Germany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8" name="Line 67"/>
                <p:cNvSpPr>
                  <a:spLocks noChangeShapeType="1"/>
                </p:cNvSpPr>
                <p:nvPr/>
              </p:nvSpPr>
              <p:spPr bwMode="auto">
                <a:xfrm>
                  <a:off x="1714" y="861"/>
                  <a:ext cx="0" cy="6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9" name="Rectangle 68"/>
                <p:cNvSpPr>
                  <a:spLocks noChangeArrowheads="1"/>
                </p:cNvSpPr>
                <p:nvPr/>
              </p:nvSpPr>
              <p:spPr bwMode="auto">
                <a:xfrm>
                  <a:off x="1731" y="951"/>
                  <a:ext cx="188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BH718_Italy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0" name="Line 69"/>
                <p:cNvSpPr>
                  <a:spLocks noChangeShapeType="1"/>
                </p:cNvSpPr>
                <p:nvPr/>
              </p:nvSpPr>
              <p:spPr bwMode="auto">
                <a:xfrm>
                  <a:off x="1714" y="893"/>
                  <a:ext cx="0" cy="7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1" name="Rectangle 70"/>
                <p:cNvSpPr>
                  <a:spLocks noChangeArrowheads="1"/>
                </p:cNvSpPr>
                <p:nvPr/>
              </p:nvSpPr>
              <p:spPr bwMode="auto">
                <a:xfrm>
                  <a:off x="1731" y="988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JR98_Germany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2" name="Line 71"/>
                <p:cNvSpPr>
                  <a:spLocks noChangeShapeType="1"/>
                </p:cNvSpPr>
                <p:nvPr/>
              </p:nvSpPr>
              <p:spPr bwMode="auto">
                <a:xfrm>
                  <a:off x="1714" y="927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3" name="Rectangle 72"/>
                <p:cNvSpPr>
                  <a:spLocks noChangeArrowheads="1"/>
                </p:cNvSpPr>
                <p:nvPr/>
              </p:nvSpPr>
              <p:spPr bwMode="auto">
                <a:xfrm>
                  <a:off x="1694" y="1025"/>
                  <a:ext cx="191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WA100_Aus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4" name="Freeform 73"/>
                <p:cNvSpPr>
                  <a:spLocks/>
                </p:cNvSpPr>
                <p:nvPr/>
              </p:nvSpPr>
              <p:spPr bwMode="auto">
                <a:xfrm>
                  <a:off x="1677" y="964"/>
                  <a:ext cx="37" cy="73"/>
                </a:xfrm>
                <a:custGeom>
                  <a:avLst/>
                  <a:gdLst>
                    <a:gd name="T0" fmla="*/ 37 w 37"/>
                    <a:gd name="T1" fmla="*/ 0 h 73"/>
                    <a:gd name="T2" fmla="*/ 0 w 37"/>
                    <a:gd name="T3" fmla="*/ 0 h 73"/>
                    <a:gd name="T4" fmla="*/ 0 w 37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73">
                      <a:moveTo>
                        <a:pt x="37" y="0"/>
                      </a:moveTo>
                      <a:lnTo>
                        <a:pt x="0" y="0"/>
                      </a:lnTo>
                      <a:lnTo>
                        <a:pt x="0" y="73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5" name="Rectangle 74"/>
                <p:cNvSpPr>
                  <a:spLocks noChangeArrowheads="1"/>
                </p:cNvSpPr>
                <p:nvPr/>
              </p:nvSpPr>
              <p:spPr bwMode="auto">
                <a:xfrm>
                  <a:off x="1694" y="1061"/>
                  <a:ext cx="13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BH7_UK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6" name="Line 75"/>
                <p:cNvSpPr>
                  <a:spLocks noChangeShapeType="1"/>
                </p:cNvSpPr>
                <p:nvPr/>
              </p:nvSpPr>
              <p:spPr bwMode="auto">
                <a:xfrm>
                  <a:off x="1677" y="1000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7" name="Rectangle 76"/>
                <p:cNvSpPr>
                  <a:spLocks noChangeArrowheads="1"/>
                </p:cNvSpPr>
                <p:nvPr/>
              </p:nvSpPr>
              <p:spPr bwMode="auto">
                <a:xfrm>
                  <a:off x="1694" y="1098"/>
                  <a:ext cx="330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FMV893323_Canada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8" name="Line 77"/>
                <p:cNvSpPr>
                  <a:spLocks noChangeShapeType="1"/>
                </p:cNvSpPr>
                <p:nvPr/>
              </p:nvSpPr>
              <p:spPr bwMode="auto">
                <a:xfrm>
                  <a:off x="1677" y="1037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9" name="Rectangle 78"/>
                <p:cNvSpPr>
                  <a:spLocks noChangeArrowheads="1"/>
                </p:cNvSpPr>
                <p:nvPr/>
              </p:nvSpPr>
              <p:spPr bwMode="auto">
                <a:xfrm>
                  <a:off x="1694" y="1134"/>
                  <a:ext cx="150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P18A_UK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0" name="Line 79"/>
                <p:cNvSpPr>
                  <a:spLocks noChangeShapeType="1"/>
                </p:cNvSpPr>
                <p:nvPr/>
              </p:nvSpPr>
              <p:spPr bwMode="auto">
                <a:xfrm>
                  <a:off x="1677" y="1073"/>
                  <a:ext cx="0" cy="7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1" name="Rectangle 80"/>
                <p:cNvSpPr>
                  <a:spLocks noChangeArrowheads="1"/>
                </p:cNvSpPr>
                <p:nvPr/>
              </p:nvSpPr>
              <p:spPr bwMode="auto">
                <a:xfrm>
                  <a:off x="1694" y="1171"/>
                  <a:ext cx="197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NSW15_Aus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2" name="Line 81"/>
                <p:cNvSpPr>
                  <a:spLocks noChangeShapeType="1"/>
                </p:cNvSpPr>
                <p:nvPr/>
              </p:nvSpPr>
              <p:spPr bwMode="auto">
                <a:xfrm>
                  <a:off x="1677" y="1110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3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1643" y="561"/>
                  <a:ext cx="114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4" name="Freeform 83"/>
                <p:cNvSpPr>
                  <a:spLocks/>
                </p:cNvSpPr>
                <p:nvPr/>
              </p:nvSpPr>
              <p:spPr bwMode="auto">
                <a:xfrm>
                  <a:off x="1643" y="561"/>
                  <a:ext cx="34" cy="586"/>
                </a:xfrm>
                <a:custGeom>
                  <a:avLst/>
                  <a:gdLst>
                    <a:gd name="T0" fmla="*/ 0 w 34"/>
                    <a:gd name="T1" fmla="*/ 0 h 586"/>
                    <a:gd name="T2" fmla="*/ 0 w 34"/>
                    <a:gd name="T3" fmla="*/ 586 h 586"/>
                    <a:gd name="T4" fmla="*/ 34 w 34"/>
                    <a:gd name="T5" fmla="*/ 586 h 5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4" h="586">
                      <a:moveTo>
                        <a:pt x="0" y="0"/>
                      </a:moveTo>
                      <a:lnTo>
                        <a:pt x="0" y="586"/>
                      </a:lnTo>
                      <a:lnTo>
                        <a:pt x="34" y="58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5" name="Rectangle 84"/>
                <p:cNvSpPr>
                  <a:spLocks noChangeArrowheads="1"/>
                </p:cNvSpPr>
                <p:nvPr/>
              </p:nvSpPr>
              <p:spPr bwMode="auto">
                <a:xfrm>
                  <a:off x="1813" y="1207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JR10_Germany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6" name="Rectangle 85"/>
                <p:cNvSpPr>
                  <a:spLocks noChangeArrowheads="1"/>
                </p:cNvSpPr>
                <p:nvPr/>
              </p:nvSpPr>
              <p:spPr bwMode="auto">
                <a:xfrm>
                  <a:off x="1813" y="1244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BH33_UK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7" name="Line 86"/>
                <p:cNvSpPr>
                  <a:spLocks noChangeShapeType="1"/>
                </p:cNvSpPr>
                <p:nvPr/>
              </p:nvSpPr>
              <p:spPr bwMode="auto">
                <a:xfrm>
                  <a:off x="1796" y="1220"/>
                  <a:ext cx="0" cy="3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8" name="Rectangle 87"/>
                <p:cNvSpPr>
                  <a:spLocks noChangeArrowheads="1"/>
                </p:cNvSpPr>
                <p:nvPr/>
              </p:nvSpPr>
              <p:spPr bwMode="auto">
                <a:xfrm>
                  <a:off x="1813" y="1281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BH17_UK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9" name="Line 88"/>
                <p:cNvSpPr>
                  <a:spLocks noChangeShapeType="1"/>
                </p:cNvSpPr>
                <p:nvPr/>
              </p:nvSpPr>
              <p:spPr bwMode="auto">
                <a:xfrm>
                  <a:off x="1796" y="1237"/>
                  <a:ext cx="0" cy="5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0" name="Rectangle 89"/>
                <p:cNvSpPr>
                  <a:spLocks noChangeArrowheads="1"/>
                </p:cNvSpPr>
                <p:nvPr/>
              </p:nvSpPr>
              <p:spPr bwMode="auto">
                <a:xfrm>
                  <a:off x="1813" y="1317"/>
                  <a:ext cx="22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JR8_Germany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1" name="Line 90"/>
                <p:cNvSpPr>
                  <a:spLocks noChangeShapeType="1"/>
                </p:cNvSpPr>
                <p:nvPr/>
              </p:nvSpPr>
              <p:spPr bwMode="auto">
                <a:xfrm>
                  <a:off x="1796" y="1264"/>
                  <a:ext cx="0" cy="6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2" name="Rectangle 91"/>
                <p:cNvSpPr>
                  <a:spLocks noChangeArrowheads="1"/>
                </p:cNvSpPr>
                <p:nvPr/>
              </p:nvSpPr>
              <p:spPr bwMode="auto">
                <a:xfrm>
                  <a:off x="1813" y="1354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BH12_UK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3" name="Line 92"/>
                <p:cNvSpPr>
                  <a:spLocks noChangeShapeType="1"/>
                </p:cNvSpPr>
                <p:nvPr/>
              </p:nvSpPr>
              <p:spPr bwMode="auto">
                <a:xfrm>
                  <a:off x="1796" y="1295"/>
                  <a:ext cx="0" cy="7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4" name="Rectangle 93"/>
                <p:cNvSpPr>
                  <a:spLocks noChangeArrowheads="1"/>
                </p:cNvSpPr>
                <p:nvPr/>
              </p:nvSpPr>
              <p:spPr bwMode="auto">
                <a:xfrm>
                  <a:off x="1813" y="1390"/>
                  <a:ext cx="22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JR9_Germany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5" name="Line 94"/>
                <p:cNvSpPr>
                  <a:spLocks noChangeShapeType="1"/>
                </p:cNvSpPr>
                <p:nvPr/>
              </p:nvSpPr>
              <p:spPr bwMode="auto">
                <a:xfrm>
                  <a:off x="1796" y="1329"/>
                  <a:ext cx="0" cy="74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6" name="Rectangle 95"/>
                <p:cNvSpPr>
                  <a:spLocks noChangeArrowheads="1"/>
                </p:cNvSpPr>
                <p:nvPr/>
              </p:nvSpPr>
              <p:spPr bwMode="auto">
                <a:xfrm>
                  <a:off x="1813" y="1427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BH36_UK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7" name="Line 96"/>
                <p:cNvSpPr>
                  <a:spLocks noChangeShapeType="1"/>
                </p:cNvSpPr>
                <p:nvPr/>
              </p:nvSpPr>
              <p:spPr bwMode="auto">
                <a:xfrm>
                  <a:off x="1796" y="1366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8" name="Rectangle 97"/>
                <p:cNvSpPr>
                  <a:spLocks noChangeArrowheads="1"/>
                </p:cNvSpPr>
                <p:nvPr/>
              </p:nvSpPr>
              <p:spPr bwMode="auto">
                <a:xfrm>
                  <a:off x="1813" y="1464"/>
                  <a:ext cx="22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JR7_Germany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9" name="Line 98"/>
                <p:cNvSpPr>
                  <a:spLocks noChangeShapeType="1"/>
                </p:cNvSpPr>
                <p:nvPr/>
              </p:nvSpPr>
              <p:spPr bwMode="auto">
                <a:xfrm>
                  <a:off x="1796" y="1403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0" name="Rectangle 99"/>
                <p:cNvSpPr>
                  <a:spLocks noChangeArrowheads="1"/>
                </p:cNvSpPr>
                <p:nvPr/>
              </p:nvSpPr>
              <p:spPr bwMode="auto">
                <a:xfrm>
                  <a:off x="1813" y="1500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BH16_UK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1" name="Line 100"/>
                <p:cNvSpPr>
                  <a:spLocks noChangeShapeType="1"/>
                </p:cNvSpPr>
                <p:nvPr/>
              </p:nvSpPr>
              <p:spPr bwMode="auto">
                <a:xfrm>
                  <a:off x="1796" y="1439"/>
                  <a:ext cx="0" cy="7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2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1598" y="854"/>
                  <a:ext cx="45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3" name="Freeform 102"/>
                <p:cNvSpPr>
                  <a:spLocks/>
                </p:cNvSpPr>
                <p:nvPr/>
              </p:nvSpPr>
              <p:spPr bwMode="auto">
                <a:xfrm>
                  <a:off x="1598" y="854"/>
                  <a:ext cx="198" cy="622"/>
                </a:xfrm>
                <a:custGeom>
                  <a:avLst/>
                  <a:gdLst>
                    <a:gd name="T0" fmla="*/ 0 w 198"/>
                    <a:gd name="T1" fmla="*/ 0 h 622"/>
                    <a:gd name="T2" fmla="*/ 0 w 198"/>
                    <a:gd name="T3" fmla="*/ 622 h 622"/>
                    <a:gd name="T4" fmla="*/ 198 w 198"/>
                    <a:gd name="T5" fmla="*/ 622 h 6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8" h="622">
                      <a:moveTo>
                        <a:pt x="0" y="0"/>
                      </a:moveTo>
                      <a:lnTo>
                        <a:pt x="0" y="622"/>
                      </a:lnTo>
                      <a:lnTo>
                        <a:pt x="198" y="62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4" name="Rectangle 103"/>
                <p:cNvSpPr>
                  <a:spLocks noChangeArrowheads="1"/>
                </p:cNvSpPr>
                <p:nvPr/>
              </p:nvSpPr>
              <p:spPr bwMode="auto">
                <a:xfrm>
                  <a:off x="1607" y="1537"/>
                  <a:ext cx="189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B6933_USA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5" name="Rectangle 104"/>
                <p:cNvSpPr>
                  <a:spLocks noChangeArrowheads="1"/>
                </p:cNvSpPr>
                <p:nvPr/>
              </p:nvSpPr>
              <p:spPr bwMode="auto">
                <a:xfrm>
                  <a:off x="1562" y="1573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JR38_Germany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6" name="Freeform 105"/>
                <p:cNvSpPr>
                  <a:spLocks/>
                </p:cNvSpPr>
                <p:nvPr/>
              </p:nvSpPr>
              <p:spPr bwMode="auto">
                <a:xfrm>
                  <a:off x="1545" y="1549"/>
                  <a:ext cx="45" cy="37"/>
                </a:xfrm>
                <a:custGeom>
                  <a:avLst/>
                  <a:gdLst>
                    <a:gd name="T0" fmla="*/ 45 w 45"/>
                    <a:gd name="T1" fmla="*/ 0 h 37"/>
                    <a:gd name="T2" fmla="*/ 0 w 45"/>
                    <a:gd name="T3" fmla="*/ 0 h 37"/>
                    <a:gd name="T4" fmla="*/ 0 w 45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37">
                      <a:moveTo>
                        <a:pt x="45" y="0"/>
                      </a:moveTo>
                      <a:lnTo>
                        <a:pt x="0" y="0"/>
                      </a:lnTo>
                      <a:lnTo>
                        <a:pt x="0" y="37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7" name="Rectangle 106"/>
                <p:cNvSpPr>
                  <a:spLocks noChangeArrowheads="1"/>
                </p:cNvSpPr>
                <p:nvPr/>
              </p:nvSpPr>
              <p:spPr bwMode="auto">
                <a:xfrm>
                  <a:off x="1559" y="1610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JR24_Germany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8" name="Freeform 107"/>
                <p:cNvSpPr>
                  <a:spLocks/>
                </p:cNvSpPr>
                <p:nvPr/>
              </p:nvSpPr>
              <p:spPr bwMode="auto">
                <a:xfrm>
                  <a:off x="1542" y="1566"/>
                  <a:ext cx="3" cy="56"/>
                </a:xfrm>
                <a:custGeom>
                  <a:avLst/>
                  <a:gdLst>
                    <a:gd name="T0" fmla="*/ 3 w 3"/>
                    <a:gd name="T1" fmla="*/ 0 h 56"/>
                    <a:gd name="T2" fmla="*/ 0 w 3"/>
                    <a:gd name="T3" fmla="*/ 0 h 56"/>
                    <a:gd name="T4" fmla="*/ 0 w 3"/>
                    <a:gd name="T5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56">
                      <a:moveTo>
                        <a:pt x="3" y="0"/>
                      </a:moveTo>
                      <a:lnTo>
                        <a:pt x="0" y="0"/>
                      </a:lnTo>
                      <a:lnTo>
                        <a:pt x="0" y="5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9" name="Rectangle 108"/>
                <p:cNvSpPr>
                  <a:spLocks noChangeArrowheads="1"/>
                </p:cNvSpPr>
                <p:nvPr/>
              </p:nvSpPr>
              <p:spPr bwMode="auto">
                <a:xfrm>
                  <a:off x="1556" y="1647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JR27_Germany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0" name="Freeform 109"/>
                <p:cNvSpPr>
                  <a:spLocks/>
                </p:cNvSpPr>
                <p:nvPr/>
              </p:nvSpPr>
              <p:spPr bwMode="auto">
                <a:xfrm>
                  <a:off x="1502" y="1593"/>
                  <a:ext cx="40" cy="66"/>
                </a:xfrm>
                <a:custGeom>
                  <a:avLst/>
                  <a:gdLst>
                    <a:gd name="T0" fmla="*/ 40 w 40"/>
                    <a:gd name="T1" fmla="*/ 0 h 66"/>
                    <a:gd name="T2" fmla="*/ 0 w 40"/>
                    <a:gd name="T3" fmla="*/ 0 h 66"/>
                    <a:gd name="T4" fmla="*/ 0 w 40"/>
                    <a:gd name="T5" fmla="*/ 66 h 66"/>
                    <a:gd name="T6" fmla="*/ 37 w 40"/>
                    <a:gd name="T7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66">
                      <a:moveTo>
                        <a:pt x="40" y="0"/>
                      </a:move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37" y="6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1" name="Rectangle 110"/>
                <p:cNvSpPr>
                  <a:spLocks noChangeArrowheads="1"/>
                </p:cNvSpPr>
                <p:nvPr/>
              </p:nvSpPr>
              <p:spPr bwMode="auto">
                <a:xfrm>
                  <a:off x="1556" y="1683"/>
                  <a:ext cx="264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ST195_Germany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2" name="Freeform 111"/>
                <p:cNvSpPr>
                  <a:spLocks/>
                </p:cNvSpPr>
                <p:nvPr/>
              </p:nvSpPr>
              <p:spPr bwMode="auto">
                <a:xfrm>
                  <a:off x="1465" y="1625"/>
                  <a:ext cx="74" cy="70"/>
                </a:xfrm>
                <a:custGeom>
                  <a:avLst/>
                  <a:gdLst>
                    <a:gd name="T0" fmla="*/ 37 w 74"/>
                    <a:gd name="T1" fmla="*/ 0 h 70"/>
                    <a:gd name="T2" fmla="*/ 0 w 74"/>
                    <a:gd name="T3" fmla="*/ 0 h 70"/>
                    <a:gd name="T4" fmla="*/ 0 w 74"/>
                    <a:gd name="T5" fmla="*/ 70 h 70"/>
                    <a:gd name="T6" fmla="*/ 74 w 74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4" h="70">
                      <a:moveTo>
                        <a:pt x="37" y="0"/>
                      </a:moveTo>
                      <a:lnTo>
                        <a:pt x="0" y="0"/>
                      </a:lnTo>
                      <a:lnTo>
                        <a:pt x="0" y="70"/>
                      </a:lnTo>
                      <a:lnTo>
                        <a:pt x="74" y="70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3" name="Line 112"/>
                <p:cNvSpPr>
                  <a:spLocks noChangeShapeType="1"/>
                </p:cNvSpPr>
                <p:nvPr/>
              </p:nvSpPr>
              <p:spPr bwMode="auto">
                <a:xfrm flipH="1">
                  <a:off x="1451" y="1164"/>
                  <a:ext cx="147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4" name="Freeform 113"/>
                <p:cNvSpPr>
                  <a:spLocks/>
                </p:cNvSpPr>
                <p:nvPr/>
              </p:nvSpPr>
              <p:spPr bwMode="auto">
                <a:xfrm>
                  <a:off x="1451" y="1164"/>
                  <a:ext cx="14" cy="495"/>
                </a:xfrm>
                <a:custGeom>
                  <a:avLst/>
                  <a:gdLst>
                    <a:gd name="T0" fmla="*/ 0 w 14"/>
                    <a:gd name="T1" fmla="*/ 0 h 495"/>
                    <a:gd name="T2" fmla="*/ 0 w 14"/>
                    <a:gd name="T3" fmla="*/ 495 h 495"/>
                    <a:gd name="T4" fmla="*/ 14 w 14"/>
                    <a:gd name="T5" fmla="*/ 495 h 4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" h="495">
                      <a:moveTo>
                        <a:pt x="0" y="0"/>
                      </a:moveTo>
                      <a:lnTo>
                        <a:pt x="0" y="495"/>
                      </a:lnTo>
                      <a:lnTo>
                        <a:pt x="14" y="495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5" name="Rectangle 114"/>
                <p:cNvSpPr>
                  <a:spLocks noChangeArrowheads="1"/>
                </p:cNvSpPr>
                <p:nvPr/>
              </p:nvSpPr>
              <p:spPr bwMode="auto">
                <a:xfrm>
                  <a:off x="1372" y="1720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JR97_Germany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6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1355" y="1410"/>
                  <a:ext cx="9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7" name="Line 116"/>
                <p:cNvSpPr>
                  <a:spLocks noChangeShapeType="1"/>
                </p:cNvSpPr>
                <p:nvPr/>
              </p:nvSpPr>
              <p:spPr bwMode="auto">
                <a:xfrm>
                  <a:off x="1355" y="1410"/>
                  <a:ext cx="0" cy="322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8" name="Rectangle 117"/>
                <p:cNvSpPr>
                  <a:spLocks noChangeArrowheads="1"/>
                </p:cNvSpPr>
                <p:nvPr/>
              </p:nvSpPr>
              <p:spPr bwMode="auto">
                <a:xfrm>
                  <a:off x="1372" y="1756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JR32_Germany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9" name="Line 118"/>
                <p:cNvSpPr>
                  <a:spLocks noChangeShapeType="1"/>
                </p:cNvSpPr>
                <p:nvPr/>
              </p:nvSpPr>
              <p:spPr bwMode="auto">
                <a:xfrm>
                  <a:off x="1355" y="1571"/>
                  <a:ext cx="0" cy="198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0" name="Rectangle 119"/>
                <p:cNvSpPr>
                  <a:spLocks noChangeArrowheads="1"/>
                </p:cNvSpPr>
                <p:nvPr/>
              </p:nvSpPr>
              <p:spPr bwMode="auto">
                <a:xfrm>
                  <a:off x="1372" y="1793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JR22_Germany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1" name="Line 120"/>
                <p:cNvSpPr>
                  <a:spLocks noChangeShapeType="1"/>
                </p:cNvSpPr>
                <p:nvPr/>
              </p:nvSpPr>
              <p:spPr bwMode="auto">
                <a:xfrm>
                  <a:off x="1355" y="1669"/>
                  <a:ext cx="0" cy="13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2" name="Rectangle 121"/>
                <p:cNvSpPr>
                  <a:spLocks noChangeArrowheads="1"/>
                </p:cNvSpPr>
                <p:nvPr/>
              </p:nvSpPr>
              <p:spPr bwMode="auto">
                <a:xfrm>
                  <a:off x="1372" y="1830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BH20_UK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3" name="Line 122"/>
                <p:cNvSpPr>
                  <a:spLocks noChangeShapeType="1"/>
                </p:cNvSpPr>
                <p:nvPr/>
              </p:nvSpPr>
              <p:spPr bwMode="auto">
                <a:xfrm>
                  <a:off x="1355" y="1737"/>
                  <a:ext cx="0" cy="10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4" name="Rectangle 123"/>
                <p:cNvSpPr>
                  <a:spLocks noChangeArrowheads="1"/>
                </p:cNvSpPr>
                <p:nvPr/>
              </p:nvSpPr>
              <p:spPr bwMode="auto">
                <a:xfrm>
                  <a:off x="1372" y="1866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JR19_Germany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5" name="Line 124"/>
                <p:cNvSpPr>
                  <a:spLocks noChangeShapeType="1"/>
                </p:cNvSpPr>
                <p:nvPr/>
              </p:nvSpPr>
              <p:spPr bwMode="auto">
                <a:xfrm>
                  <a:off x="1355" y="1788"/>
                  <a:ext cx="0" cy="9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6" name="Rectangle 125"/>
                <p:cNvSpPr>
                  <a:spLocks noChangeArrowheads="1"/>
                </p:cNvSpPr>
                <p:nvPr/>
              </p:nvSpPr>
              <p:spPr bwMode="auto">
                <a:xfrm>
                  <a:off x="1372" y="1903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BH38_UK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7" name="Line 126"/>
                <p:cNvSpPr>
                  <a:spLocks noChangeShapeType="1"/>
                </p:cNvSpPr>
                <p:nvPr/>
              </p:nvSpPr>
              <p:spPr bwMode="auto">
                <a:xfrm>
                  <a:off x="1355" y="1832"/>
                  <a:ext cx="0" cy="83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8" name="Rectangle 127"/>
                <p:cNvSpPr>
                  <a:spLocks noChangeArrowheads="1"/>
                </p:cNvSpPr>
                <p:nvPr/>
              </p:nvSpPr>
              <p:spPr bwMode="auto">
                <a:xfrm>
                  <a:off x="1372" y="1939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JR96_Germany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9" name="Line 128"/>
                <p:cNvSpPr>
                  <a:spLocks noChangeShapeType="1"/>
                </p:cNvSpPr>
                <p:nvPr/>
              </p:nvSpPr>
              <p:spPr bwMode="auto">
                <a:xfrm>
                  <a:off x="1355" y="1873"/>
                  <a:ext cx="0" cy="78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0" name="Rectangle 129"/>
                <p:cNvSpPr>
                  <a:spLocks noChangeArrowheads="1"/>
                </p:cNvSpPr>
                <p:nvPr/>
              </p:nvSpPr>
              <p:spPr bwMode="auto">
                <a:xfrm>
                  <a:off x="1372" y="1976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JR25_Germany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1" name="Line 130"/>
                <p:cNvSpPr>
                  <a:spLocks noChangeShapeType="1"/>
                </p:cNvSpPr>
                <p:nvPr/>
              </p:nvSpPr>
              <p:spPr bwMode="auto">
                <a:xfrm>
                  <a:off x="1355" y="1912"/>
                  <a:ext cx="0" cy="7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2" name="Rectangle 131"/>
                <p:cNvSpPr>
                  <a:spLocks noChangeArrowheads="1"/>
                </p:cNvSpPr>
                <p:nvPr/>
              </p:nvSpPr>
              <p:spPr bwMode="auto">
                <a:xfrm>
                  <a:off x="1372" y="2012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BH24_UK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3" name="Line 132"/>
                <p:cNvSpPr>
                  <a:spLocks noChangeShapeType="1"/>
                </p:cNvSpPr>
                <p:nvPr/>
              </p:nvSpPr>
              <p:spPr bwMode="auto">
                <a:xfrm>
                  <a:off x="1355" y="1949"/>
                  <a:ext cx="0" cy="7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4" name="Rectangle 133"/>
                <p:cNvSpPr>
                  <a:spLocks noChangeArrowheads="1"/>
                </p:cNvSpPr>
                <p:nvPr/>
              </p:nvSpPr>
              <p:spPr bwMode="auto">
                <a:xfrm>
                  <a:off x="1372" y="2049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BH35_UK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5" name="Line 134"/>
                <p:cNvSpPr>
                  <a:spLocks noChangeShapeType="1"/>
                </p:cNvSpPr>
                <p:nvPr/>
              </p:nvSpPr>
              <p:spPr bwMode="auto">
                <a:xfrm>
                  <a:off x="1355" y="1986"/>
                  <a:ext cx="0" cy="7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6" name="Rectangle 135"/>
                <p:cNvSpPr>
                  <a:spLocks noChangeArrowheads="1"/>
                </p:cNvSpPr>
                <p:nvPr/>
              </p:nvSpPr>
              <p:spPr bwMode="auto">
                <a:xfrm>
                  <a:off x="1372" y="2086"/>
                  <a:ext cx="234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lvl="0"/>
                  <a:r>
                    <a:rPr lang="en-US" altLang="en-US" sz="400" dirty="0" smtClean="0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AWT2-4_Spain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7" name="Line 136"/>
                <p:cNvSpPr>
                  <a:spLocks noChangeShapeType="1"/>
                </p:cNvSpPr>
                <p:nvPr/>
              </p:nvSpPr>
              <p:spPr bwMode="auto">
                <a:xfrm>
                  <a:off x="1355" y="2022"/>
                  <a:ext cx="0" cy="7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8" name="Rectangle 137"/>
                <p:cNvSpPr>
                  <a:spLocks noChangeArrowheads="1"/>
                </p:cNvSpPr>
                <p:nvPr/>
              </p:nvSpPr>
              <p:spPr bwMode="auto">
                <a:xfrm>
                  <a:off x="1372" y="2122"/>
                  <a:ext cx="22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JR1_Germany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9" name="Line 138"/>
                <p:cNvSpPr>
                  <a:spLocks noChangeShapeType="1"/>
                </p:cNvSpPr>
                <p:nvPr/>
              </p:nvSpPr>
              <p:spPr bwMode="auto">
                <a:xfrm>
                  <a:off x="1355" y="2059"/>
                  <a:ext cx="0" cy="7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0" name="Rectangle 139"/>
                <p:cNvSpPr>
                  <a:spLocks noChangeArrowheads="1"/>
                </p:cNvSpPr>
                <p:nvPr/>
              </p:nvSpPr>
              <p:spPr bwMode="auto">
                <a:xfrm>
                  <a:off x="1406" y="2159"/>
                  <a:ext cx="145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Vic2_Aus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1" name="Rectangle 140"/>
                <p:cNvSpPr>
                  <a:spLocks noChangeArrowheads="1"/>
                </p:cNvSpPr>
                <p:nvPr/>
              </p:nvSpPr>
              <p:spPr bwMode="auto">
                <a:xfrm>
                  <a:off x="1406" y="2195"/>
                  <a:ext cx="144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Q17_Aus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2" name="Line 141"/>
                <p:cNvSpPr>
                  <a:spLocks noChangeShapeType="1"/>
                </p:cNvSpPr>
                <p:nvPr/>
              </p:nvSpPr>
              <p:spPr bwMode="auto">
                <a:xfrm>
                  <a:off x="1389" y="2171"/>
                  <a:ext cx="0" cy="37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3" name="Rectangle 142"/>
                <p:cNvSpPr>
                  <a:spLocks noChangeArrowheads="1"/>
                </p:cNvSpPr>
                <p:nvPr/>
              </p:nvSpPr>
              <p:spPr bwMode="auto">
                <a:xfrm>
                  <a:off x="1372" y="2232"/>
                  <a:ext cx="228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G44_Germany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4" name="Freeform 143"/>
                <p:cNvSpPr>
                  <a:spLocks/>
                </p:cNvSpPr>
                <p:nvPr/>
              </p:nvSpPr>
              <p:spPr bwMode="auto">
                <a:xfrm>
                  <a:off x="1355" y="2188"/>
                  <a:ext cx="34" cy="56"/>
                </a:xfrm>
                <a:custGeom>
                  <a:avLst/>
                  <a:gdLst>
                    <a:gd name="T0" fmla="*/ 34 w 34"/>
                    <a:gd name="T1" fmla="*/ 0 h 56"/>
                    <a:gd name="T2" fmla="*/ 0 w 34"/>
                    <a:gd name="T3" fmla="*/ 0 h 56"/>
                    <a:gd name="T4" fmla="*/ 0 w 34"/>
                    <a:gd name="T5" fmla="*/ 56 h 56"/>
                    <a:gd name="T6" fmla="*/ 0 w 34"/>
                    <a:gd name="T7" fmla="*/ 27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4" h="56">
                      <a:moveTo>
                        <a:pt x="34" y="0"/>
                      </a:moveTo>
                      <a:lnTo>
                        <a:pt x="0" y="0"/>
                      </a:lnTo>
                      <a:lnTo>
                        <a:pt x="0" y="56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5" name="Rectangle 144"/>
                <p:cNvSpPr>
                  <a:spLocks noChangeArrowheads="1"/>
                </p:cNvSpPr>
                <p:nvPr/>
              </p:nvSpPr>
              <p:spPr bwMode="auto">
                <a:xfrm>
                  <a:off x="1372" y="2269"/>
                  <a:ext cx="172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B78T_USA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6" name="Line 145"/>
                <p:cNvSpPr>
                  <a:spLocks noChangeShapeType="1"/>
                </p:cNvSpPr>
                <p:nvPr/>
              </p:nvSpPr>
              <p:spPr bwMode="auto">
                <a:xfrm>
                  <a:off x="1355" y="2154"/>
                  <a:ext cx="0" cy="127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7" name="Rectangle 146"/>
                <p:cNvSpPr>
                  <a:spLocks noChangeArrowheads="1"/>
                </p:cNvSpPr>
                <p:nvPr/>
              </p:nvSpPr>
              <p:spPr bwMode="auto">
                <a:xfrm>
                  <a:off x="1372" y="2305"/>
                  <a:ext cx="22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JR5_Germany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8" name="Line 147"/>
                <p:cNvSpPr>
                  <a:spLocks noChangeShapeType="1"/>
                </p:cNvSpPr>
                <p:nvPr/>
              </p:nvSpPr>
              <p:spPr bwMode="auto">
                <a:xfrm>
                  <a:off x="1355" y="2217"/>
                  <a:ext cx="0" cy="10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9" name="Rectangle 148"/>
                <p:cNvSpPr>
                  <a:spLocks noChangeArrowheads="1"/>
                </p:cNvSpPr>
                <p:nvPr/>
              </p:nvSpPr>
              <p:spPr bwMode="auto">
                <a:xfrm>
                  <a:off x="1372" y="2342"/>
                  <a:ext cx="216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ST210_Japan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0" name="Line 149"/>
                <p:cNvSpPr>
                  <a:spLocks noChangeShapeType="1"/>
                </p:cNvSpPr>
                <p:nvPr/>
              </p:nvSpPr>
              <p:spPr bwMode="auto">
                <a:xfrm>
                  <a:off x="1355" y="2266"/>
                  <a:ext cx="0" cy="88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1" name="Rectangle 150"/>
                <p:cNvSpPr>
                  <a:spLocks noChangeArrowheads="1"/>
                </p:cNvSpPr>
                <p:nvPr/>
              </p:nvSpPr>
              <p:spPr bwMode="auto">
                <a:xfrm>
                  <a:off x="1372" y="2378"/>
                  <a:ext cx="22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JR4_Germany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2" name="Line 151"/>
                <p:cNvSpPr>
                  <a:spLocks noChangeShapeType="1"/>
                </p:cNvSpPr>
                <p:nvPr/>
              </p:nvSpPr>
              <p:spPr bwMode="auto">
                <a:xfrm>
                  <a:off x="1355" y="2310"/>
                  <a:ext cx="0" cy="8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3" name="Rectangle 152"/>
                <p:cNvSpPr>
                  <a:spLocks noChangeArrowheads="1"/>
                </p:cNvSpPr>
                <p:nvPr/>
              </p:nvSpPr>
              <p:spPr bwMode="auto">
                <a:xfrm>
                  <a:off x="1372" y="2415"/>
                  <a:ext cx="177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NSW5_Aus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4" name="Line 153"/>
                <p:cNvSpPr>
                  <a:spLocks noChangeShapeType="1"/>
                </p:cNvSpPr>
                <p:nvPr/>
              </p:nvSpPr>
              <p:spPr bwMode="auto">
                <a:xfrm>
                  <a:off x="1355" y="2349"/>
                  <a:ext cx="0" cy="78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5" name="Rectangle 154"/>
                <p:cNvSpPr>
                  <a:spLocks noChangeArrowheads="1"/>
                </p:cNvSpPr>
                <p:nvPr/>
              </p:nvSpPr>
              <p:spPr bwMode="auto">
                <a:xfrm>
                  <a:off x="1372" y="2452"/>
                  <a:ext cx="22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JR3_Germany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6" name="Line 155"/>
                <p:cNvSpPr>
                  <a:spLocks noChangeShapeType="1"/>
                </p:cNvSpPr>
                <p:nvPr/>
              </p:nvSpPr>
              <p:spPr bwMode="auto">
                <a:xfrm>
                  <a:off x="1355" y="2388"/>
                  <a:ext cx="0" cy="7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7" name="Rectangle 156"/>
                <p:cNvSpPr>
                  <a:spLocks noChangeArrowheads="1"/>
                </p:cNvSpPr>
                <p:nvPr/>
              </p:nvSpPr>
              <p:spPr bwMode="auto">
                <a:xfrm>
                  <a:off x="1372" y="2488"/>
                  <a:ext cx="264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ST190_Germany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8" name="Line 157"/>
                <p:cNvSpPr>
                  <a:spLocks noChangeShapeType="1"/>
                </p:cNvSpPr>
                <p:nvPr/>
              </p:nvSpPr>
              <p:spPr bwMode="auto">
                <a:xfrm>
                  <a:off x="1355" y="2425"/>
                  <a:ext cx="0" cy="7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9" name="Rectangle 158"/>
                <p:cNvSpPr>
                  <a:spLocks noChangeArrowheads="1"/>
                </p:cNvSpPr>
                <p:nvPr/>
              </p:nvSpPr>
              <p:spPr bwMode="auto">
                <a:xfrm>
                  <a:off x="1372" y="2525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JR20_Germany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0" name="Line 159"/>
                <p:cNvSpPr>
                  <a:spLocks noChangeShapeType="1"/>
                </p:cNvSpPr>
                <p:nvPr/>
              </p:nvSpPr>
              <p:spPr bwMode="auto">
                <a:xfrm>
                  <a:off x="1355" y="2461"/>
                  <a:ext cx="0" cy="7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1" name="Rectangle 160"/>
                <p:cNvSpPr>
                  <a:spLocks noChangeArrowheads="1"/>
                </p:cNvSpPr>
                <p:nvPr/>
              </p:nvSpPr>
              <p:spPr bwMode="auto">
                <a:xfrm>
                  <a:off x="1372" y="2561"/>
                  <a:ext cx="22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JR2_Germany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2" name="Line 161"/>
                <p:cNvSpPr>
                  <a:spLocks noChangeShapeType="1"/>
                </p:cNvSpPr>
                <p:nvPr/>
              </p:nvSpPr>
              <p:spPr bwMode="auto">
                <a:xfrm>
                  <a:off x="1355" y="2498"/>
                  <a:ext cx="0" cy="7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3" name="Rectangle 162"/>
                <p:cNvSpPr>
                  <a:spLocks noChangeArrowheads="1"/>
                </p:cNvSpPr>
                <p:nvPr/>
              </p:nvSpPr>
              <p:spPr bwMode="auto">
                <a:xfrm>
                  <a:off x="1372" y="2598"/>
                  <a:ext cx="170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865_Korea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4" name="Line 163"/>
                <p:cNvSpPr>
                  <a:spLocks noChangeShapeType="1"/>
                </p:cNvSpPr>
                <p:nvPr/>
              </p:nvSpPr>
              <p:spPr bwMode="auto">
                <a:xfrm>
                  <a:off x="1355" y="2534"/>
                  <a:ext cx="0" cy="7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5" name="Rectangle 164"/>
                <p:cNvSpPr>
                  <a:spLocks noChangeArrowheads="1"/>
                </p:cNvSpPr>
                <p:nvPr/>
              </p:nvSpPr>
              <p:spPr bwMode="auto">
                <a:xfrm>
                  <a:off x="1372" y="2634"/>
                  <a:ext cx="22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JR6_Germany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6" name="Line 165"/>
                <p:cNvSpPr>
                  <a:spLocks noChangeShapeType="1"/>
                </p:cNvSpPr>
                <p:nvPr/>
              </p:nvSpPr>
              <p:spPr bwMode="auto">
                <a:xfrm>
                  <a:off x="1355" y="2571"/>
                  <a:ext cx="0" cy="7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7" name="Rectangle 166"/>
                <p:cNvSpPr>
                  <a:spLocks noChangeArrowheads="1"/>
                </p:cNvSpPr>
                <p:nvPr/>
              </p:nvSpPr>
              <p:spPr bwMode="auto">
                <a:xfrm>
                  <a:off x="1372" y="2671"/>
                  <a:ext cx="209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ST265_Spain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8" name="Line 167"/>
                <p:cNvSpPr>
                  <a:spLocks noChangeShapeType="1"/>
                </p:cNvSpPr>
                <p:nvPr/>
              </p:nvSpPr>
              <p:spPr bwMode="auto">
                <a:xfrm>
                  <a:off x="1355" y="2608"/>
                  <a:ext cx="0" cy="75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9" name="Rectangle 168"/>
                <p:cNvSpPr>
                  <a:spLocks noChangeArrowheads="1"/>
                </p:cNvSpPr>
                <p:nvPr/>
              </p:nvSpPr>
              <p:spPr bwMode="auto">
                <a:xfrm>
                  <a:off x="1344" y="2708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JR23_Germany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0" name="Freeform 169"/>
                <p:cNvSpPr>
                  <a:spLocks/>
                </p:cNvSpPr>
                <p:nvPr/>
              </p:nvSpPr>
              <p:spPr bwMode="auto">
                <a:xfrm>
                  <a:off x="1321" y="2644"/>
                  <a:ext cx="34" cy="76"/>
                </a:xfrm>
                <a:custGeom>
                  <a:avLst/>
                  <a:gdLst>
                    <a:gd name="T0" fmla="*/ 34 w 34"/>
                    <a:gd name="T1" fmla="*/ 0 h 76"/>
                    <a:gd name="T2" fmla="*/ 0 w 34"/>
                    <a:gd name="T3" fmla="*/ 0 h 76"/>
                    <a:gd name="T4" fmla="*/ 0 w 34"/>
                    <a:gd name="T5" fmla="*/ 76 h 76"/>
                    <a:gd name="T6" fmla="*/ 6 w 34"/>
                    <a:gd name="T7" fmla="*/ 76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4" h="76">
                      <a:moveTo>
                        <a:pt x="34" y="0"/>
                      </a:moveTo>
                      <a:lnTo>
                        <a:pt x="0" y="0"/>
                      </a:lnTo>
                      <a:lnTo>
                        <a:pt x="0" y="76"/>
                      </a:lnTo>
                      <a:lnTo>
                        <a:pt x="6" y="7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1" name="Rectangle 170"/>
                <p:cNvSpPr>
                  <a:spLocks noChangeArrowheads="1"/>
                </p:cNvSpPr>
                <p:nvPr/>
              </p:nvSpPr>
              <p:spPr bwMode="auto">
                <a:xfrm>
                  <a:off x="1338" y="2744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BH37_UK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2" name="Rectangle 171"/>
                <p:cNvSpPr>
                  <a:spLocks noChangeArrowheads="1"/>
                </p:cNvSpPr>
                <p:nvPr/>
              </p:nvSpPr>
              <p:spPr bwMode="auto">
                <a:xfrm>
                  <a:off x="1338" y="2781"/>
                  <a:ext cx="13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BH6_UK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3" name="Line 172"/>
                <p:cNvSpPr>
                  <a:spLocks noChangeShapeType="1"/>
                </p:cNvSpPr>
                <p:nvPr/>
              </p:nvSpPr>
              <p:spPr bwMode="auto">
                <a:xfrm>
                  <a:off x="1321" y="2756"/>
                  <a:ext cx="0" cy="37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4" name="Rectangle 173"/>
                <p:cNvSpPr>
                  <a:spLocks noChangeArrowheads="1"/>
                </p:cNvSpPr>
                <p:nvPr/>
              </p:nvSpPr>
              <p:spPr bwMode="auto">
                <a:xfrm>
                  <a:off x="1338" y="2817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BH30_UK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5" name="Line 174"/>
                <p:cNvSpPr>
                  <a:spLocks noChangeShapeType="1"/>
                </p:cNvSpPr>
                <p:nvPr/>
              </p:nvSpPr>
              <p:spPr bwMode="auto">
                <a:xfrm>
                  <a:off x="1321" y="2774"/>
                  <a:ext cx="0" cy="5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6" name="Rectangle 175"/>
                <p:cNvSpPr>
                  <a:spLocks noChangeArrowheads="1"/>
                </p:cNvSpPr>
                <p:nvPr/>
              </p:nvSpPr>
              <p:spPr bwMode="auto">
                <a:xfrm>
                  <a:off x="1338" y="2854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BH32_UK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7" name="Line 176"/>
                <p:cNvSpPr>
                  <a:spLocks noChangeShapeType="1"/>
                </p:cNvSpPr>
                <p:nvPr/>
              </p:nvSpPr>
              <p:spPr bwMode="auto">
                <a:xfrm>
                  <a:off x="1321" y="2800"/>
                  <a:ext cx="0" cy="6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8" name="Rectangle 177"/>
                <p:cNvSpPr>
                  <a:spLocks noChangeArrowheads="1"/>
                </p:cNvSpPr>
                <p:nvPr/>
              </p:nvSpPr>
              <p:spPr bwMode="auto">
                <a:xfrm>
                  <a:off x="1338" y="2891"/>
                  <a:ext cx="15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BH31_UK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9" name="Line 178"/>
                <p:cNvSpPr>
                  <a:spLocks noChangeShapeType="1"/>
                </p:cNvSpPr>
                <p:nvPr/>
              </p:nvSpPr>
              <p:spPr bwMode="auto">
                <a:xfrm>
                  <a:off x="1321" y="2832"/>
                  <a:ext cx="0" cy="71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0" name="Freeform 179"/>
                <p:cNvSpPr>
                  <a:spLocks/>
                </p:cNvSpPr>
                <p:nvPr/>
              </p:nvSpPr>
              <p:spPr bwMode="auto">
                <a:xfrm>
                  <a:off x="1135" y="2681"/>
                  <a:ext cx="186" cy="185"/>
                </a:xfrm>
                <a:custGeom>
                  <a:avLst/>
                  <a:gdLst>
                    <a:gd name="T0" fmla="*/ 186 w 186"/>
                    <a:gd name="T1" fmla="*/ 0 h 185"/>
                    <a:gd name="T2" fmla="*/ 0 w 186"/>
                    <a:gd name="T3" fmla="*/ 0 h 185"/>
                    <a:gd name="T4" fmla="*/ 0 w 186"/>
                    <a:gd name="T5" fmla="*/ 185 h 185"/>
                    <a:gd name="T6" fmla="*/ 186 w 186"/>
                    <a:gd name="T7" fmla="*/ 185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6" h="185">
                      <a:moveTo>
                        <a:pt x="186" y="0"/>
                      </a:moveTo>
                      <a:lnTo>
                        <a:pt x="0" y="0"/>
                      </a:lnTo>
                      <a:lnTo>
                        <a:pt x="0" y="185"/>
                      </a:lnTo>
                      <a:lnTo>
                        <a:pt x="186" y="185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1" name="Rectangle 180"/>
                <p:cNvSpPr>
                  <a:spLocks noChangeArrowheads="1"/>
                </p:cNvSpPr>
                <p:nvPr/>
              </p:nvSpPr>
              <p:spPr bwMode="auto">
                <a:xfrm>
                  <a:off x="1378" y="2927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JR74_Germany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22" name="Rectangle 181"/>
                <p:cNvSpPr>
                  <a:spLocks noChangeArrowheads="1"/>
                </p:cNvSpPr>
                <p:nvPr/>
              </p:nvSpPr>
              <p:spPr bwMode="auto">
                <a:xfrm>
                  <a:off x="1378" y="2964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JR73_Germany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23" name="Line 182"/>
                <p:cNvSpPr>
                  <a:spLocks noChangeShapeType="1"/>
                </p:cNvSpPr>
                <p:nvPr/>
              </p:nvSpPr>
              <p:spPr bwMode="auto">
                <a:xfrm>
                  <a:off x="1361" y="2939"/>
                  <a:ext cx="0" cy="37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4" name="Rectangle 183"/>
                <p:cNvSpPr>
                  <a:spLocks noChangeArrowheads="1"/>
                </p:cNvSpPr>
                <p:nvPr/>
              </p:nvSpPr>
              <p:spPr bwMode="auto">
                <a:xfrm>
                  <a:off x="1536" y="3000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JR77_Germany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25" name="Freeform 184"/>
                <p:cNvSpPr>
                  <a:spLocks/>
                </p:cNvSpPr>
                <p:nvPr/>
              </p:nvSpPr>
              <p:spPr bwMode="auto">
                <a:xfrm>
                  <a:off x="1349" y="2956"/>
                  <a:ext cx="170" cy="57"/>
                </a:xfrm>
                <a:custGeom>
                  <a:avLst/>
                  <a:gdLst>
                    <a:gd name="T0" fmla="*/ 12 w 170"/>
                    <a:gd name="T1" fmla="*/ 0 h 57"/>
                    <a:gd name="T2" fmla="*/ 0 w 170"/>
                    <a:gd name="T3" fmla="*/ 0 h 57"/>
                    <a:gd name="T4" fmla="*/ 0 w 170"/>
                    <a:gd name="T5" fmla="*/ 57 h 57"/>
                    <a:gd name="T6" fmla="*/ 170 w 170"/>
                    <a:gd name="T7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0" h="57">
                      <a:moveTo>
                        <a:pt x="12" y="0"/>
                      </a:moveTo>
                      <a:lnTo>
                        <a:pt x="0" y="0"/>
                      </a:lnTo>
                      <a:lnTo>
                        <a:pt x="0" y="57"/>
                      </a:lnTo>
                      <a:lnTo>
                        <a:pt x="170" y="57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6" name="Rectangle 185"/>
                <p:cNvSpPr>
                  <a:spLocks noChangeArrowheads="1"/>
                </p:cNvSpPr>
                <p:nvPr/>
              </p:nvSpPr>
              <p:spPr bwMode="auto">
                <a:xfrm>
                  <a:off x="1341" y="3037"/>
                  <a:ext cx="207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D28_Belgium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27" name="Freeform 186"/>
                <p:cNvSpPr>
                  <a:spLocks/>
                </p:cNvSpPr>
                <p:nvPr/>
              </p:nvSpPr>
              <p:spPr bwMode="auto">
                <a:xfrm>
                  <a:off x="1321" y="2983"/>
                  <a:ext cx="28" cy="66"/>
                </a:xfrm>
                <a:custGeom>
                  <a:avLst/>
                  <a:gdLst>
                    <a:gd name="T0" fmla="*/ 28 w 28"/>
                    <a:gd name="T1" fmla="*/ 0 h 66"/>
                    <a:gd name="T2" fmla="*/ 0 w 28"/>
                    <a:gd name="T3" fmla="*/ 0 h 66"/>
                    <a:gd name="T4" fmla="*/ 0 w 28"/>
                    <a:gd name="T5" fmla="*/ 66 h 66"/>
                    <a:gd name="T6" fmla="*/ 3 w 28"/>
                    <a:gd name="T7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66">
                      <a:moveTo>
                        <a:pt x="28" y="0"/>
                      </a:move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3" y="6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8" name="Freeform 187"/>
                <p:cNvSpPr>
                  <a:spLocks/>
                </p:cNvSpPr>
                <p:nvPr/>
              </p:nvSpPr>
              <p:spPr bwMode="auto">
                <a:xfrm>
                  <a:off x="940" y="2774"/>
                  <a:ext cx="195" cy="241"/>
                </a:xfrm>
                <a:custGeom>
                  <a:avLst/>
                  <a:gdLst>
                    <a:gd name="T0" fmla="*/ 195 w 195"/>
                    <a:gd name="T1" fmla="*/ 0 h 241"/>
                    <a:gd name="T2" fmla="*/ 0 w 195"/>
                    <a:gd name="T3" fmla="*/ 0 h 241"/>
                    <a:gd name="T4" fmla="*/ 0 w 195"/>
                    <a:gd name="T5" fmla="*/ 241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5" h="241">
                      <a:moveTo>
                        <a:pt x="195" y="0"/>
                      </a:moveTo>
                      <a:lnTo>
                        <a:pt x="0" y="0"/>
                      </a:lnTo>
                      <a:lnTo>
                        <a:pt x="0" y="241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9" name="Line 188"/>
                <p:cNvSpPr>
                  <a:spLocks noChangeShapeType="1"/>
                </p:cNvSpPr>
                <p:nvPr/>
              </p:nvSpPr>
              <p:spPr bwMode="auto">
                <a:xfrm>
                  <a:off x="940" y="3015"/>
                  <a:ext cx="381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0" name="Rectangle 189"/>
                <p:cNvSpPr>
                  <a:spLocks noChangeArrowheads="1"/>
                </p:cNvSpPr>
                <p:nvPr/>
              </p:nvSpPr>
              <p:spPr bwMode="auto">
                <a:xfrm>
                  <a:off x="841" y="3074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Helvetica" panose="020B0604020202020204" pitchFamily="34" charset="0"/>
                    </a:rPr>
                    <a:t>JR72_Germany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</a:endParaRPr>
                </a:p>
              </p:txBody>
            </p:sp>
            <p:sp>
              <p:nvSpPr>
                <p:cNvPr id="431" name="Freeform 190"/>
                <p:cNvSpPr>
                  <a:spLocks/>
                </p:cNvSpPr>
                <p:nvPr/>
              </p:nvSpPr>
              <p:spPr bwMode="auto">
                <a:xfrm>
                  <a:off x="651" y="2893"/>
                  <a:ext cx="289" cy="193"/>
                </a:xfrm>
                <a:custGeom>
                  <a:avLst/>
                  <a:gdLst>
                    <a:gd name="T0" fmla="*/ 289 w 289"/>
                    <a:gd name="T1" fmla="*/ 0 h 193"/>
                    <a:gd name="T2" fmla="*/ 0 w 289"/>
                    <a:gd name="T3" fmla="*/ 0 h 193"/>
                    <a:gd name="T4" fmla="*/ 0 w 289"/>
                    <a:gd name="T5" fmla="*/ 193 h 193"/>
                    <a:gd name="T6" fmla="*/ 173 w 289"/>
                    <a:gd name="T7" fmla="*/ 193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9" h="193">
                      <a:moveTo>
                        <a:pt x="289" y="0"/>
                      </a:moveTo>
                      <a:lnTo>
                        <a:pt x="0" y="0"/>
                      </a:lnTo>
                      <a:lnTo>
                        <a:pt x="0" y="193"/>
                      </a:lnTo>
                      <a:lnTo>
                        <a:pt x="173" y="193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2" name="Rectangle 191"/>
                <p:cNvSpPr>
                  <a:spLocks noChangeArrowheads="1"/>
                </p:cNvSpPr>
                <p:nvPr/>
              </p:nvSpPr>
              <p:spPr bwMode="auto">
                <a:xfrm>
                  <a:off x="889" y="3110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JR88_Germany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3" name="Rectangle 192"/>
                <p:cNvSpPr>
                  <a:spLocks noChangeArrowheads="1"/>
                </p:cNvSpPr>
                <p:nvPr/>
              </p:nvSpPr>
              <p:spPr bwMode="auto">
                <a:xfrm>
                  <a:off x="954" y="3147"/>
                  <a:ext cx="289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lvl="0"/>
                  <a:r>
                    <a:rPr lang="en-US" altLang="en-US" sz="400" dirty="0" smtClean="0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AWT1-3_Germany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4" name="Freeform 193"/>
                <p:cNvSpPr>
                  <a:spLocks/>
                </p:cNvSpPr>
                <p:nvPr/>
              </p:nvSpPr>
              <p:spPr bwMode="auto">
                <a:xfrm>
                  <a:off x="872" y="3122"/>
                  <a:ext cx="65" cy="37"/>
                </a:xfrm>
                <a:custGeom>
                  <a:avLst/>
                  <a:gdLst>
                    <a:gd name="T0" fmla="*/ 0 w 65"/>
                    <a:gd name="T1" fmla="*/ 0 h 37"/>
                    <a:gd name="T2" fmla="*/ 0 w 65"/>
                    <a:gd name="T3" fmla="*/ 37 h 37"/>
                    <a:gd name="T4" fmla="*/ 65 w 65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5" h="37">
                      <a:moveTo>
                        <a:pt x="0" y="0"/>
                      </a:moveTo>
                      <a:lnTo>
                        <a:pt x="0" y="37"/>
                      </a:lnTo>
                      <a:lnTo>
                        <a:pt x="65" y="37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5" name="Rectangle 194"/>
                <p:cNvSpPr>
                  <a:spLocks noChangeArrowheads="1"/>
                </p:cNvSpPr>
                <p:nvPr/>
              </p:nvSpPr>
              <p:spPr bwMode="auto">
                <a:xfrm>
                  <a:off x="815" y="3183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JR15_Germany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6" name="Freeform 195"/>
                <p:cNvSpPr>
                  <a:spLocks/>
                </p:cNvSpPr>
                <p:nvPr/>
              </p:nvSpPr>
              <p:spPr bwMode="auto">
                <a:xfrm>
                  <a:off x="798" y="3139"/>
                  <a:ext cx="74" cy="57"/>
                </a:xfrm>
                <a:custGeom>
                  <a:avLst/>
                  <a:gdLst>
                    <a:gd name="T0" fmla="*/ 74 w 74"/>
                    <a:gd name="T1" fmla="*/ 0 h 57"/>
                    <a:gd name="T2" fmla="*/ 0 w 74"/>
                    <a:gd name="T3" fmla="*/ 0 h 57"/>
                    <a:gd name="T4" fmla="*/ 0 w 74"/>
                    <a:gd name="T5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4" h="57">
                      <a:moveTo>
                        <a:pt x="74" y="0"/>
                      </a:moveTo>
                      <a:lnTo>
                        <a:pt x="0" y="0"/>
                      </a:lnTo>
                      <a:lnTo>
                        <a:pt x="0" y="57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7" name="Rectangle 196"/>
                <p:cNvSpPr>
                  <a:spLocks noChangeArrowheads="1"/>
                </p:cNvSpPr>
                <p:nvPr/>
              </p:nvSpPr>
              <p:spPr bwMode="auto">
                <a:xfrm>
                  <a:off x="787" y="3220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JR56_Germany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8" name="Freeform 197"/>
                <p:cNvSpPr>
                  <a:spLocks/>
                </p:cNvSpPr>
                <p:nvPr/>
              </p:nvSpPr>
              <p:spPr bwMode="auto">
                <a:xfrm>
                  <a:off x="770" y="3166"/>
                  <a:ext cx="28" cy="66"/>
                </a:xfrm>
                <a:custGeom>
                  <a:avLst/>
                  <a:gdLst>
                    <a:gd name="T0" fmla="*/ 28 w 28"/>
                    <a:gd name="T1" fmla="*/ 0 h 66"/>
                    <a:gd name="T2" fmla="*/ 0 w 28"/>
                    <a:gd name="T3" fmla="*/ 0 h 66"/>
                    <a:gd name="T4" fmla="*/ 0 w 28"/>
                    <a:gd name="T5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66">
                      <a:moveTo>
                        <a:pt x="28" y="0"/>
                      </a:moveTo>
                      <a:lnTo>
                        <a:pt x="0" y="0"/>
                      </a:lnTo>
                      <a:lnTo>
                        <a:pt x="0" y="6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9" name="Rectangle 198"/>
                <p:cNvSpPr>
                  <a:spLocks noChangeArrowheads="1"/>
                </p:cNvSpPr>
                <p:nvPr/>
              </p:nvSpPr>
              <p:spPr bwMode="auto">
                <a:xfrm>
                  <a:off x="812" y="3257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JR65_Germany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0" name="Freeform 199"/>
                <p:cNvSpPr>
                  <a:spLocks/>
                </p:cNvSpPr>
                <p:nvPr/>
              </p:nvSpPr>
              <p:spPr bwMode="auto">
                <a:xfrm>
                  <a:off x="764" y="3198"/>
                  <a:ext cx="31" cy="71"/>
                </a:xfrm>
                <a:custGeom>
                  <a:avLst/>
                  <a:gdLst>
                    <a:gd name="T0" fmla="*/ 6 w 31"/>
                    <a:gd name="T1" fmla="*/ 0 h 71"/>
                    <a:gd name="T2" fmla="*/ 0 w 31"/>
                    <a:gd name="T3" fmla="*/ 0 h 71"/>
                    <a:gd name="T4" fmla="*/ 0 w 31"/>
                    <a:gd name="T5" fmla="*/ 71 h 71"/>
                    <a:gd name="T6" fmla="*/ 31 w 31"/>
                    <a:gd name="T7" fmla="*/ 71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71">
                      <a:moveTo>
                        <a:pt x="6" y="0"/>
                      </a:moveTo>
                      <a:lnTo>
                        <a:pt x="0" y="0"/>
                      </a:lnTo>
                      <a:lnTo>
                        <a:pt x="0" y="71"/>
                      </a:lnTo>
                      <a:lnTo>
                        <a:pt x="31" y="71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1" name="Rectangle 200"/>
                <p:cNvSpPr>
                  <a:spLocks noChangeArrowheads="1"/>
                </p:cNvSpPr>
                <p:nvPr/>
              </p:nvSpPr>
              <p:spPr bwMode="auto">
                <a:xfrm>
                  <a:off x="773" y="3293"/>
                  <a:ext cx="289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lvl="0"/>
                  <a:r>
                    <a:rPr lang="en-US" altLang="en-US" sz="400" dirty="0" smtClean="0">
                      <a:solidFill>
                        <a:srgbClr val="000000"/>
                      </a:solidFill>
                      <a:latin typeface="Helvetica" panose="020B0604020202020204" pitchFamily="34" charset="0"/>
                    </a:rPr>
                    <a:t>AWT1-7_Germany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2" name="Freeform 201"/>
                <p:cNvSpPr>
                  <a:spLocks/>
                </p:cNvSpPr>
                <p:nvPr/>
              </p:nvSpPr>
              <p:spPr bwMode="auto">
                <a:xfrm>
                  <a:off x="756" y="3232"/>
                  <a:ext cx="8" cy="73"/>
                </a:xfrm>
                <a:custGeom>
                  <a:avLst/>
                  <a:gdLst>
                    <a:gd name="T0" fmla="*/ 8 w 8"/>
                    <a:gd name="T1" fmla="*/ 0 h 73"/>
                    <a:gd name="T2" fmla="*/ 0 w 8"/>
                    <a:gd name="T3" fmla="*/ 0 h 73"/>
                    <a:gd name="T4" fmla="*/ 0 w 8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" h="73">
                      <a:moveTo>
                        <a:pt x="8" y="0"/>
                      </a:moveTo>
                      <a:lnTo>
                        <a:pt x="0" y="0"/>
                      </a:lnTo>
                      <a:lnTo>
                        <a:pt x="0" y="73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3" name="Rectangle 202"/>
                <p:cNvSpPr>
                  <a:spLocks noChangeArrowheads="1"/>
                </p:cNvSpPr>
                <p:nvPr/>
              </p:nvSpPr>
              <p:spPr bwMode="auto">
                <a:xfrm>
                  <a:off x="770" y="3330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JR48_Germany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4" name="Freeform 203"/>
                <p:cNvSpPr>
                  <a:spLocks/>
                </p:cNvSpPr>
                <p:nvPr/>
              </p:nvSpPr>
              <p:spPr bwMode="auto">
                <a:xfrm>
                  <a:off x="753" y="3269"/>
                  <a:ext cx="3" cy="73"/>
                </a:xfrm>
                <a:custGeom>
                  <a:avLst/>
                  <a:gdLst>
                    <a:gd name="T0" fmla="*/ 3 w 3"/>
                    <a:gd name="T1" fmla="*/ 0 h 73"/>
                    <a:gd name="T2" fmla="*/ 0 w 3"/>
                    <a:gd name="T3" fmla="*/ 0 h 73"/>
                    <a:gd name="T4" fmla="*/ 0 w 3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73">
                      <a:moveTo>
                        <a:pt x="3" y="0"/>
                      </a:moveTo>
                      <a:lnTo>
                        <a:pt x="0" y="0"/>
                      </a:lnTo>
                      <a:lnTo>
                        <a:pt x="0" y="73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5" name="Rectangle 204"/>
                <p:cNvSpPr>
                  <a:spLocks noChangeArrowheads="1"/>
                </p:cNvSpPr>
                <p:nvPr/>
              </p:nvSpPr>
              <p:spPr bwMode="auto">
                <a:xfrm>
                  <a:off x="767" y="3366"/>
                  <a:ext cx="243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anose="020B0604020202020204" pitchFamily="34" charset="0"/>
                    </a:rPr>
                    <a:t>JR63_Germany</a:t>
                  </a:r>
                  <a:endParaRPr kumimoji="0" lang="en-US" alt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6" name="Freeform 205"/>
                <p:cNvSpPr>
                  <a:spLocks/>
                </p:cNvSpPr>
                <p:nvPr/>
              </p:nvSpPr>
              <p:spPr bwMode="auto">
                <a:xfrm>
                  <a:off x="750" y="3305"/>
                  <a:ext cx="3" cy="73"/>
                </a:xfrm>
                <a:custGeom>
                  <a:avLst/>
                  <a:gdLst>
                    <a:gd name="T0" fmla="*/ 3 w 3"/>
                    <a:gd name="T1" fmla="*/ 0 h 73"/>
                    <a:gd name="T2" fmla="*/ 0 w 3"/>
                    <a:gd name="T3" fmla="*/ 0 h 73"/>
                    <a:gd name="T4" fmla="*/ 0 w 3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73">
                      <a:moveTo>
                        <a:pt x="3" y="0"/>
                      </a:moveTo>
                      <a:lnTo>
                        <a:pt x="0" y="0"/>
                      </a:lnTo>
                      <a:lnTo>
                        <a:pt x="0" y="73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6" name="Rectangle 207"/>
              <p:cNvSpPr>
                <a:spLocks noChangeArrowheads="1"/>
              </p:cNvSpPr>
              <p:nvPr/>
            </p:nvSpPr>
            <p:spPr bwMode="auto">
              <a:xfrm>
                <a:off x="767" y="3403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JR54_Germany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" name="Line 208"/>
              <p:cNvSpPr>
                <a:spLocks noChangeShapeType="1"/>
              </p:cNvSpPr>
              <p:nvPr/>
            </p:nvSpPr>
            <p:spPr bwMode="auto">
              <a:xfrm>
                <a:off x="750" y="3342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" name="Rectangle 209"/>
              <p:cNvSpPr>
                <a:spLocks noChangeArrowheads="1"/>
              </p:cNvSpPr>
              <p:nvPr/>
            </p:nvSpPr>
            <p:spPr bwMode="auto">
              <a:xfrm>
                <a:off x="767" y="3439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JR58_Germany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" name="Line 210"/>
              <p:cNvSpPr>
                <a:spLocks noChangeShapeType="1"/>
              </p:cNvSpPr>
              <p:nvPr/>
            </p:nvSpPr>
            <p:spPr bwMode="auto">
              <a:xfrm>
                <a:off x="750" y="3378"/>
                <a:ext cx="0" cy="7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" name="Rectangle 211"/>
              <p:cNvSpPr>
                <a:spLocks noChangeArrowheads="1"/>
              </p:cNvSpPr>
              <p:nvPr/>
            </p:nvSpPr>
            <p:spPr bwMode="auto">
              <a:xfrm>
                <a:off x="764" y="3476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JR61_Germany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Freeform 212"/>
              <p:cNvSpPr>
                <a:spLocks/>
              </p:cNvSpPr>
              <p:nvPr/>
            </p:nvSpPr>
            <p:spPr bwMode="auto">
              <a:xfrm>
                <a:off x="747" y="3415"/>
                <a:ext cx="3" cy="73"/>
              </a:xfrm>
              <a:custGeom>
                <a:avLst/>
                <a:gdLst>
                  <a:gd name="T0" fmla="*/ 3 w 3"/>
                  <a:gd name="T1" fmla="*/ 0 h 73"/>
                  <a:gd name="T2" fmla="*/ 0 w 3"/>
                  <a:gd name="T3" fmla="*/ 0 h 73"/>
                  <a:gd name="T4" fmla="*/ 0 w 3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73">
                    <a:moveTo>
                      <a:pt x="3" y="0"/>
                    </a:moveTo>
                    <a:lnTo>
                      <a:pt x="0" y="0"/>
                    </a:lnTo>
                    <a:lnTo>
                      <a:pt x="0" y="73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" name="Rectangle 213"/>
              <p:cNvSpPr>
                <a:spLocks noChangeArrowheads="1"/>
              </p:cNvSpPr>
              <p:nvPr/>
            </p:nvSpPr>
            <p:spPr bwMode="auto">
              <a:xfrm>
                <a:off x="764" y="3513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JR12_Germany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Line 214"/>
              <p:cNvSpPr>
                <a:spLocks noChangeShapeType="1"/>
              </p:cNvSpPr>
              <p:nvPr/>
            </p:nvSpPr>
            <p:spPr bwMode="auto">
              <a:xfrm>
                <a:off x="747" y="3452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" name="Rectangle 215"/>
              <p:cNvSpPr>
                <a:spLocks noChangeArrowheads="1"/>
              </p:cNvSpPr>
              <p:nvPr/>
            </p:nvSpPr>
            <p:spPr bwMode="auto">
              <a:xfrm>
                <a:off x="764" y="3549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JR47_Germany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" name="Line 216"/>
              <p:cNvSpPr>
                <a:spLocks noChangeShapeType="1"/>
              </p:cNvSpPr>
              <p:nvPr/>
            </p:nvSpPr>
            <p:spPr bwMode="auto">
              <a:xfrm>
                <a:off x="747" y="3488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Rectangle 217"/>
              <p:cNvSpPr>
                <a:spLocks noChangeArrowheads="1"/>
              </p:cNvSpPr>
              <p:nvPr/>
            </p:nvSpPr>
            <p:spPr bwMode="auto">
              <a:xfrm>
                <a:off x="764" y="3586"/>
                <a:ext cx="15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BH23_UK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" name="Line 218"/>
              <p:cNvSpPr>
                <a:spLocks noChangeShapeType="1"/>
              </p:cNvSpPr>
              <p:nvPr/>
            </p:nvSpPr>
            <p:spPr bwMode="auto">
              <a:xfrm>
                <a:off x="747" y="3525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Rectangle 219"/>
              <p:cNvSpPr>
                <a:spLocks noChangeArrowheads="1"/>
              </p:cNvSpPr>
              <p:nvPr/>
            </p:nvSpPr>
            <p:spPr bwMode="auto">
              <a:xfrm>
                <a:off x="764" y="3622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JR53_Germany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" name="Line 220"/>
              <p:cNvSpPr>
                <a:spLocks noChangeShapeType="1"/>
              </p:cNvSpPr>
              <p:nvPr/>
            </p:nvSpPr>
            <p:spPr bwMode="auto">
              <a:xfrm>
                <a:off x="747" y="3561"/>
                <a:ext cx="0" cy="7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Rectangle 221"/>
              <p:cNvSpPr>
                <a:spLocks noChangeArrowheads="1"/>
              </p:cNvSpPr>
              <p:nvPr/>
            </p:nvSpPr>
            <p:spPr bwMode="auto">
              <a:xfrm>
                <a:off x="764" y="3659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JR71_Germany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" name="Line 222"/>
              <p:cNvSpPr>
                <a:spLocks noChangeShapeType="1"/>
              </p:cNvSpPr>
              <p:nvPr/>
            </p:nvSpPr>
            <p:spPr bwMode="auto">
              <a:xfrm>
                <a:off x="747" y="3598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" name="Rectangle 223"/>
              <p:cNvSpPr>
                <a:spLocks noChangeArrowheads="1"/>
              </p:cNvSpPr>
              <p:nvPr/>
            </p:nvSpPr>
            <p:spPr bwMode="auto">
              <a:xfrm>
                <a:off x="764" y="3696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JR11_Germany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" name="Line 224"/>
              <p:cNvSpPr>
                <a:spLocks noChangeShapeType="1"/>
              </p:cNvSpPr>
              <p:nvPr/>
            </p:nvSpPr>
            <p:spPr bwMode="auto">
              <a:xfrm>
                <a:off x="747" y="3635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Rectangle 225"/>
              <p:cNvSpPr>
                <a:spLocks noChangeArrowheads="1"/>
              </p:cNvSpPr>
              <p:nvPr/>
            </p:nvSpPr>
            <p:spPr bwMode="auto">
              <a:xfrm>
                <a:off x="764" y="3732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JR13_Germany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" name="Line 226"/>
              <p:cNvSpPr>
                <a:spLocks noChangeShapeType="1"/>
              </p:cNvSpPr>
              <p:nvPr/>
            </p:nvSpPr>
            <p:spPr bwMode="auto">
              <a:xfrm>
                <a:off x="747" y="3671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Rectangle 227"/>
              <p:cNvSpPr>
                <a:spLocks noChangeArrowheads="1"/>
              </p:cNvSpPr>
              <p:nvPr/>
            </p:nvSpPr>
            <p:spPr bwMode="auto">
              <a:xfrm>
                <a:off x="764" y="3769"/>
                <a:ext cx="289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sz="400" dirty="0" smtClean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AWT1-6_Germany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" name="Line 228"/>
              <p:cNvSpPr>
                <a:spLocks noChangeShapeType="1"/>
              </p:cNvSpPr>
              <p:nvPr/>
            </p:nvSpPr>
            <p:spPr bwMode="auto">
              <a:xfrm>
                <a:off x="747" y="3708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Rectangle 229"/>
              <p:cNvSpPr>
                <a:spLocks noChangeArrowheads="1"/>
              </p:cNvSpPr>
              <p:nvPr/>
            </p:nvSpPr>
            <p:spPr bwMode="auto">
              <a:xfrm>
                <a:off x="764" y="3805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JR79_Germany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" name="Line 230"/>
              <p:cNvSpPr>
                <a:spLocks noChangeShapeType="1"/>
              </p:cNvSpPr>
              <p:nvPr/>
            </p:nvSpPr>
            <p:spPr bwMode="auto">
              <a:xfrm>
                <a:off x="747" y="3744"/>
                <a:ext cx="0" cy="7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Rectangle 231"/>
              <p:cNvSpPr>
                <a:spLocks noChangeArrowheads="1"/>
              </p:cNvSpPr>
              <p:nvPr/>
            </p:nvSpPr>
            <p:spPr bwMode="auto">
              <a:xfrm>
                <a:off x="764" y="3842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JR76_Germany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" name="Line 232"/>
              <p:cNvSpPr>
                <a:spLocks noChangeShapeType="1"/>
              </p:cNvSpPr>
              <p:nvPr/>
            </p:nvSpPr>
            <p:spPr bwMode="auto">
              <a:xfrm>
                <a:off x="747" y="3781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Rectangle 233"/>
              <p:cNvSpPr>
                <a:spLocks noChangeArrowheads="1"/>
              </p:cNvSpPr>
              <p:nvPr/>
            </p:nvSpPr>
            <p:spPr bwMode="auto">
              <a:xfrm>
                <a:off x="764" y="3879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JR80_Germany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" name="Line 234"/>
              <p:cNvSpPr>
                <a:spLocks noChangeShapeType="1"/>
              </p:cNvSpPr>
              <p:nvPr/>
            </p:nvSpPr>
            <p:spPr bwMode="auto">
              <a:xfrm>
                <a:off x="747" y="3818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Rectangle 235"/>
              <p:cNvSpPr>
                <a:spLocks noChangeArrowheads="1"/>
              </p:cNvSpPr>
              <p:nvPr/>
            </p:nvSpPr>
            <p:spPr bwMode="auto">
              <a:xfrm>
                <a:off x="764" y="3915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JR51_Germany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" name="Line 236"/>
              <p:cNvSpPr>
                <a:spLocks noChangeShapeType="1"/>
              </p:cNvSpPr>
              <p:nvPr/>
            </p:nvSpPr>
            <p:spPr bwMode="auto">
              <a:xfrm>
                <a:off x="747" y="3854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Rectangle 237"/>
              <p:cNvSpPr>
                <a:spLocks noChangeArrowheads="1"/>
              </p:cNvSpPr>
              <p:nvPr/>
            </p:nvSpPr>
            <p:spPr bwMode="auto">
              <a:xfrm>
                <a:off x="764" y="3952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JR50_Germany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" name="Line 238"/>
              <p:cNvSpPr>
                <a:spLocks noChangeShapeType="1"/>
              </p:cNvSpPr>
              <p:nvPr/>
            </p:nvSpPr>
            <p:spPr bwMode="auto">
              <a:xfrm>
                <a:off x="747" y="3891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Rectangle 239"/>
              <p:cNvSpPr>
                <a:spLocks noChangeArrowheads="1"/>
              </p:cNvSpPr>
              <p:nvPr/>
            </p:nvSpPr>
            <p:spPr bwMode="auto">
              <a:xfrm>
                <a:off x="764" y="3988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JR59_Germany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" name="Line 240"/>
              <p:cNvSpPr>
                <a:spLocks noChangeShapeType="1"/>
              </p:cNvSpPr>
              <p:nvPr/>
            </p:nvSpPr>
            <p:spPr bwMode="auto">
              <a:xfrm>
                <a:off x="747" y="3927"/>
                <a:ext cx="0" cy="7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Rectangle 241"/>
              <p:cNvSpPr>
                <a:spLocks noChangeArrowheads="1"/>
              </p:cNvSpPr>
              <p:nvPr/>
            </p:nvSpPr>
            <p:spPr bwMode="auto">
              <a:xfrm>
                <a:off x="764" y="4025"/>
                <a:ext cx="289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sz="40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AWT1-5_Germany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" name="Line 242"/>
              <p:cNvSpPr>
                <a:spLocks noChangeShapeType="1"/>
              </p:cNvSpPr>
              <p:nvPr/>
            </p:nvSpPr>
            <p:spPr bwMode="auto">
              <a:xfrm>
                <a:off x="747" y="3964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Rectangle 243"/>
              <p:cNvSpPr>
                <a:spLocks noChangeArrowheads="1"/>
              </p:cNvSpPr>
              <p:nvPr/>
            </p:nvSpPr>
            <p:spPr bwMode="auto">
              <a:xfrm>
                <a:off x="764" y="4062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JR64_Germany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" name="Line 244"/>
              <p:cNvSpPr>
                <a:spLocks noChangeShapeType="1"/>
              </p:cNvSpPr>
              <p:nvPr/>
            </p:nvSpPr>
            <p:spPr bwMode="auto">
              <a:xfrm>
                <a:off x="747" y="4001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Rectangle 245"/>
              <p:cNvSpPr>
                <a:spLocks noChangeArrowheads="1"/>
              </p:cNvSpPr>
              <p:nvPr/>
            </p:nvSpPr>
            <p:spPr bwMode="auto">
              <a:xfrm>
                <a:off x="764" y="4098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JR57_Germany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7" name="Line 246"/>
              <p:cNvSpPr>
                <a:spLocks noChangeShapeType="1"/>
              </p:cNvSpPr>
              <p:nvPr/>
            </p:nvSpPr>
            <p:spPr bwMode="auto">
              <a:xfrm>
                <a:off x="747" y="4037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" name="Rectangle 247"/>
              <p:cNvSpPr>
                <a:spLocks noChangeArrowheads="1"/>
              </p:cNvSpPr>
              <p:nvPr/>
            </p:nvSpPr>
            <p:spPr bwMode="auto">
              <a:xfrm>
                <a:off x="764" y="4135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JR60_Germany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9" name="Line 248"/>
              <p:cNvSpPr>
                <a:spLocks noChangeShapeType="1"/>
              </p:cNvSpPr>
              <p:nvPr/>
            </p:nvSpPr>
            <p:spPr bwMode="auto">
              <a:xfrm>
                <a:off x="747" y="4074"/>
                <a:ext cx="0" cy="7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" name="Rectangle 249"/>
              <p:cNvSpPr>
                <a:spLocks noChangeArrowheads="1"/>
              </p:cNvSpPr>
              <p:nvPr/>
            </p:nvSpPr>
            <p:spPr bwMode="auto">
              <a:xfrm>
                <a:off x="668" y="4171"/>
                <a:ext cx="243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JR49_Germany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1" name="Freeform 250"/>
              <p:cNvSpPr>
                <a:spLocks/>
              </p:cNvSpPr>
              <p:nvPr/>
            </p:nvSpPr>
            <p:spPr bwMode="auto">
              <a:xfrm>
                <a:off x="651" y="4110"/>
                <a:ext cx="96" cy="73"/>
              </a:xfrm>
              <a:custGeom>
                <a:avLst/>
                <a:gdLst>
                  <a:gd name="T0" fmla="*/ 96 w 96"/>
                  <a:gd name="T1" fmla="*/ 0 h 73"/>
                  <a:gd name="T2" fmla="*/ 0 w 96"/>
                  <a:gd name="T3" fmla="*/ 0 h 73"/>
                  <a:gd name="T4" fmla="*/ 0 w 96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73">
                    <a:moveTo>
                      <a:pt x="96" y="0"/>
                    </a:moveTo>
                    <a:lnTo>
                      <a:pt x="0" y="0"/>
                    </a:lnTo>
                    <a:lnTo>
                      <a:pt x="0" y="73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" name="Line 251"/>
              <p:cNvSpPr>
                <a:spLocks noChangeShapeType="1"/>
              </p:cNvSpPr>
              <p:nvPr/>
            </p:nvSpPr>
            <p:spPr bwMode="auto">
              <a:xfrm flipH="1">
                <a:off x="397" y="2988"/>
                <a:ext cx="254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" name="Freeform 252"/>
              <p:cNvSpPr>
                <a:spLocks/>
              </p:cNvSpPr>
              <p:nvPr/>
            </p:nvSpPr>
            <p:spPr bwMode="auto">
              <a:xfrm>
                <a:off x="397" y="2988"/>
                <a:ext cx="254" cy="1159"/>
              </a:xfrm>
              <a:custGeom>
                <a:avLst/>
                <a:gdLst>
                  <a:gd name="T0" fmla="*/ 0 w 254"/>
                  <a:gd name="T1" fmla="*/ 0 h 1159"/>
                  <a:gd name="T2" fmla="*/ 0 w 254"/>
                  <a:gd name="T3" fmla="*/ 1159 h 1159"/>
                  <a:gd name="T4" fmla="*/ 254 w 254"/>
                  <a:gd name="T5" fmla="*/ 1159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4" h="1159">
                    <a:moveTo>
                      <a:pt x="0" y="0"/>
                    </a:moveTo>
                    <a:lnTo>
                      <a:pt x="0" y="1159"/>
                    </a:lnTo>
                    <a:lnTo>
                      <a:pt x="254" y="1159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54" name="Right Brace 253"/>
            <p:cNvSpPr/>
            <p:nvPr/>
          </p:nvSpPr>
          <p:spPr>
            <a:xfrm>
              <a:off x="8096710" y="237201"/>
              <a:ext cx="289455" cy="4332059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9" name="TextBox 448"/>
            <p:cNvSpPr txBox="1"/>
            <p:nvPr/>
          </p:nvSpPr>
          <p:spPr>
            <a:xfrm>
              <a:off x="8407102" y="2218564"/>
              <a:ext cx="3044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Strongly haemolytic isolates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" name="Straight Connector 3"/>
            <p:cNvCxnSpPr>
              <a:stCxn id="252" idx="0"/>
            </p:cNvCxnSpPr>
            <p:nvPr/>
          </p:nvCxnSpPr>
          <p:spPr>
            <a:xfrm flipH="1">
              <a:off x="7379817" y="4605074"/>
              <a:ext cx="713440" cy="0"/>
            </a:xfrm>
            <a:prstGeom prst="line">
              <a:avLst/>
            </a:prstGeom>
            <a:ln w="127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045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Grand écran</PresentationFormat>
  <Paragraphs>124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Présentation PowerPoint</vt:lpstr>
    </vt:vector>
  </TitlesOfParts>
  <Company>Defra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Card, Roderick</dc:creator>
  <cp:lastModifiedBy>ecoulamy</cp:lastModifiedBy>
  <cp:revision>18</cp:revision>
  <dcterms:created xsi:type="dcterms:W3CDTF">2018-05-09T14:21:27Z</dcterms:created>
  <dcterms:modified xsi:type="dcterms:W3CDTF">2019-02-27T10:09:07Z</dcterms:modified>
</cp:coreProperties>
</file>