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797675" cy="9929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sario\Desktop\charo\postdoc%20UCM\uarray%20trucha\articulo%20uarray%20trucha\analisis%20nuevo\02_uarray_graph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Mx and virus induced genes</a:t>
            </a:r>
          </a:p>
        </c:rich>
      </c:tx>
      <c:layout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629708970202253"/>
          <c:y val="0.20964107488152736"/>
          <c:w val="0.87007140651536208"/>
          <c:h val="0.60657117691252915"/>
        </c:manualLayout>
      </c:layout>
      <c:barChart>
        <c:barDir val="col"/>
        <c:grouping val="clustered"/>
        <c:varyColors val="0"/>
        <c:ser>
          <c:idx val="0"/>
          <c:order val="0"/>
          <c:tx>
            <c:v>Spleen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antiviral_apoptosis!$Q$15:$Q$37</c:f>
              <c:strCache>
                <c:ptCount val="23"/>
                <c:pt idx="0">
                  <c:v>mx1 promot</c:v>
                </c:pt>
                <c:pt idx="1">
                  <c:v>mx1</c:v>
                </c:pt>
                <c:pt idx="2">
                  <c:v>mx2</c:v>
                </c:pt>
                <c:pt idx="3">
                  <c:v>mx3</c:v>
                </c:pt>
                <c:pt idx="4">
                  <c:v>regG</c:v>
                </c:pt>
                <c:pt idx="5">
                  <c:v>vig1</c:v>
                </c:pt>
                <c:pt idx="6">
                  <c:v>vig2</c:v>
                </c:pt>
                <c:pt idx="7">
                  <c:v>vig3</c:v>
                </c:pt>
                <c:pt idx="8">
                  <c:v>vig4</c:v>
                </c:pt>
                <c:pt idx="9">
                  <c:v>vig5</c:v>
                </c:pt>
                <c:pt idx="10">
                  <c:v>vig6</c:v>
                </c:pt>
                <c:pt idx="11">
                  <c:v>vig7</c:v>
                </c:pt>
                <c:pt idx="12">
                  <c:v>vig8</c:v>
                </c:pt>
                <c:pt idx="13">
                  <c:v>vig9</c:v>
                </c:pt>
                <c:pt idx="14">
                  <c:v>vig10</c:v>
                </c:pt>
                <c:pt idx="15">
                  <c:v>b32</c:v>
                </c:pt>
                <c:pt idx="16">
                  <c:v>b51</c:v>
                </c:pt>
                <c:pt idx="17">
                  <c:v>b88</c:v>
                </c:pt>
                <c:pt idx="18">
                  <c:v>b124</c:v>
                </c:pt>
                <c:pt idx="19">
                  <c:v>b143</c:v>
                </c:pt>
                <c:pt idx="20">
                  <c:v>b191</c:v>
                </c:pt>
                <c:pt idx="21">
                  <c:v>b203</c:v>
                </c:pt>
                <c:pt idx="22">
                  <c:v>b225</c:v>
                </c:pt>
              </c:strCache>
            </c:strRef>
          </c:cat>
          <c:val>
            <c:numRef>
              <c:f>antiviral_apoptosis!$R$15:$R$37</c:f>
              <c:numCache>
                <c:formatCode>General</c:formatCode>
                <c:ptCount val="23"/>
                <c:pt idx="0">
                  <c:v>-2.2526271940633902</c:v>
                </c:pt>
                <c:pt idx="1">
                  <c:v>3.0908525962282698</c:v>
                </c:pt>
                <c:pt idx="2">
                  <c:v>2.73552634661073</c:v>
                </c:pt>
                <c:pt idx="3">
                  <c:v>1.18130779555967</c:v>
                </c:pt>
                <c:pt idx="4">
                  <c:v>2.3992351172784199</c:v>
                </c:pt>
                <c:pt idx="5">
                  <c:v>3.3443723717942802</c:v>
                </c:pt>
                <c:pt idx="6">
                  <c:v>2.7128913270431498</c:v>
                </c:pt>
                <c:pt idx="7">
                  <c:v>3.76356367510187</c:v>
                </c:pt>
                <c:pt idx="8">
                  <c:v>2.2819880334423499</c:v>
                </c:pt>
                <c:pt idx="9">
                  <c:v>2.7051458392667902</c:v>
                </c:pt>
                <c:pt idx="10">
                  <c:v>2.9405596720234102</c:v>
                </c:pt>
                <c:pt idx="11">
                  <c:v>2.3790629050257701</c:v>
                </c:pt>
                <c:pt idx="13">
                  <c:v>3.2239878391281001</c:v>
                </c:pt>
                <c:pt idx="14">
                  <c:v>1.03133442601239</c:v>
                </c:pt>
                <c:pt idx="15">
                  <c:v>4.2103490695777603</c:v>
                </c:pt>
                <c:pt idx="16">
                  <c:v>2.7691446997865801</c:v>
                </c:pt>
                <c:pt idx="18">
                  <c:v>2.3162582644775198</c:v>
                </c:pt>
                <c:pt idx="19">
                  <c:v>2.8012794039687199</c:v>
                </c:pt>
                <c:pt idx="20">
                  <c:v>3.3484723182178699</c:v>
                </c:pt>
                <c:pt idx="21">
                  <c:v>2.38965455674645</c:v>
                </c:pt>
                <c:pt idx="22">
                  <c:v>3.5992891489077499</c:v>
                </c:pt>
              </c:numCache>
            </c:numRef>
          </c:val>
        </c:ser>
        <c:ser>
          <c:idx val="1"/>
          <c:order val="1"/>
          <c:tx>
            <c:v>Kidney</c:v>
          </c:tx>
          <c:spPr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antiviral_apoptosis!$Q$15:$Q$37</c:f>
              <c:strCache>
                <c:ptCount val="23"/>
                <c:pt idx="0">
                  <c:v>mx1 promot</c:v>
                </c:pt>
                <c:pt idx="1">
                  <c:v>mx1</c:v>
                </c:pt>
                <c:pt idx="2">
                  <c:v>mx2</c:v>
                </c:pt>
                <c:pt idx="3">
                  <c:v>mx3</c:v>
                </c:pt>
                <c:pt idx="4">
                  <c:v>regG</c:v>
                </c:pt>
                <c:pt idx="5">
                  <c:v>vig1</c:v>
                </c:pt>
                <c:pt idx="6">
                  <c:v>vig2</c:v>
                </c:pt>
                <c:pt idx="7">
                  <c:v>vig3</c:v>
                </c:pt>
                <c:pt idx="8">
                  <c:v>vig4</c:v>
                </c:pt>
                <c:pt idx="9">
                  <c:v>vig5</c:v>
                </c:pt>
                <c:pt idx="10">
                  <c:v>vig6</c:v>
                </c:pt>
                <c:pt idx="11">
                  <c:v>vig7</c:v>
                </c:pt>
                <c:pt idx="12">
                  <c:v>vig8</c:v>
                </c:pt>
                <c:pt idx="13">
                  <c:v>vig9</c:v>
                </c:pt>
                <c:pt idx="14">
                  <c:v>vig10</c:v>
                </c:pt>
                <c:pt idx="15">
                  <c:v>b32</c:v>
                </c:pt>
                <c:pt idx="16">
                  <c:v>b51</c:v>
                </c:pt>
                <c:pt idx="17">
                  <c:v>b88</c:v>
                </c:pt>
                <c:pt idx="18">
                  <c:v>b124</c:v>
                </c:pt>
                <c:pt idx="19">
                  <c:v>b143</c:v>
                </c:pt>
                <c:pt idx="20">
                  <c:v>b191</c:v>
                </c:pt>
                <c:pt idx="21">
                  <c:v>b203</c:v>
                </c:pt>
                <c:pt idx="22">
                  <c:v>b225</c:v>
                </c:pt>
              </c:strCache>
            </c:strRef>
          </c:cat>
          <c:val>
            <c:numRef>
              <c:f>antiviral_apoptosis!$S$15:$S$37</c:f>
              <c:numCache>
                <c:formatCode>General</c:formatCode>
                <c:ptCount val="23"/>
                <c:pt idx="0">
                  <c:v>-2.7409317491494698</c:v>
                </c:pt>
                <c:pt idx="1">
                  <c:v>1.47475499798484</c:v>
                </c:pt>
                <c:pt idx="2">
                  <c:v>1.9771306075417601</c:v>
                </c:pt>
                <c:pt idx="4">
                  <c:v>1.8462026377142799</c:v>
                </c:pt>
                <c:pt idx="5">
                  <c:v>1.9655838085367801</c:v>
                </c:pt>
                <c:pt idx="6">
                  <c:v>1.7283144099729</c:v>
                </c:pt>
                <c:pt idx="7">
                  <c:v>1.9895782452237201</c:v>
                </c:pt>
                <c:pt idx="8">
                  <c:v>1.34013488024186</c:v>
                </c:pt>
                <c:pt idx="9">
                  <c:v>1.28064729091965</c:v>
                </c:pt>
                <c:pt idx="10">
                  <c:v>2.27741147419116</c:v>
                </c:pt>
                <c:pt idx="11">
                  <c:v>1.08722012680927</c:v>
                </c:pt>
                <c:pt idx="12">
                  <c:v>-1.7023466825154301</c:v>
                </c:pt>
                <c:pt idx="13">
                  <c:v>2.04964630385764</c:v>
                </c:pt>
                <c:pt idx="15">
                  <c:v>3.9439607303023201</c:v>
                </c:pt>
                <c:pt idx="16">
                  <c:v>2.59874623951865</c:v>
                </c:pt>
                <c:pt idx="17">
                  <c:v>-1.45039610175105</c:v>
                </c:pt>
                <c:pt idx="19">
                  <c:v>1.5686764401944899</c:v>
                </c:pt>
                <c:pt idx="20">
                  <c:v>2.6204866800928701</c:v>
                </c:pt>
                <c:pt idx="21">
                  <c:v>1.19524045069729</c:v>
                </c:pt>
                <c:pt idx="22">
                  <c:v>2.5385791872910199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24041320"/>
        <c:axId val="324042104"/>
      </c:barChart>
      <c:catAx>
        <c:axId val="32404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4042104"/>
        <c:crosses val="autoZero"/>
        <c:auto val="1"/>
        <c:lblAlgn val="ctr"/>
        <c:lblOffset val="100"/>
        <c:noMultiLvlLbl val="0"/>
      </c:catAx>
      <c:valAx>
        <c:axId val="3240421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/>
                  <a:t>LogFold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2404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421163347228655"/>
          <c:y val="7.4652230971128636E-2"/>
          <c:w val="9.9611895939478154E-2"/>
          <c:h val="0.128023674768229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0.1011</cdr:x>
      <cdr:y>0.81419</cdr:y>
    </cdr:from>
    <cdr:to>
      <cdr:x>0.97651</cdr:x>
      <cdr:y>0.81419</cdr:y>
    </cdr:to>
    <cdr:cxnSp macro="">
      <cdr:nvCxnSpPr>
        <cdr:cNvPr id="2" name="Connecteur droit 1"/>
        <cdr:cNvCxnSpPr/>
      </cdr:nvCxnSpPr>
      <cdr:spPr>
        <a:xfrm xmlns:a="http://schemas.openxmlformats.org/drawingml/2006/main">
          <a:off x="523875" y="3005137"/>
          <a:ext cx="453600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0270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0687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854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562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451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34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566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815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456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598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063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2FBDB-E619-4D80-9E77-F978D9BEB2E7}" type="datetimeFigureOut">
              <a:rPr lang="es-ES" smtClean="0"/>
              <a:pPr/>
              <a:t>15/04/2019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FED52-297B-4DE9-AF24-DA0F151E8536}" type="slidenum">
              <a:rPr lang="es-ES" smtClean="0"/>
              <a:pPr/>
              <a:t>‹N°›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066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8602984"/>
              </p:ext>
            </p:extLst>
          </p:nvPr>
        </p:nvGraphicFramePr>
        <p:xfrm>
          <a:off x="2051720" y="1844824"/>
          <a:ext cx="5181600" cy="369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67076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juliocoll</dc:creator>
  <cp:lastModifiedBy>ecoulamy</cp:lastModifiedBy>
  <cp:revision>36</cp:revision>
  <cp:lastPrinted>2013-10-01T10:15:10Z</cp:lastPrinted>
  <dcterms:created xsi:type="dcterms:W3CDTF">2011-12-25T10:58:06Z</dcterms:created>
  <dcterms:modified xsi:type="dcterms:W3CDTF">2019-04-15T13:31:09Z</dcterms:modified>
</cp:coreProperties>
</file>