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425" r:id="rId2"/>
  </p:sldIdLst>
  <p:sldSz cx="9144000" cy="6858000" type="screen4x3"/>
  <p:notesSz cx="6797675" cy="98742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atriz" initials="B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5699"/>
    <a:srgbClr val="E92198"/>
    <a:srgbClr val="FA60A6"/>
    <a:srgbClr val="FCAE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18" autoAdjust="0"/>
    <p:restoredTop sz="80357" autoAdjust="0"/>
  </p:normalViewPr>
  <p:slideViewPr>
    <p:cSldViewPr snapToGrid="0">
      <p:cViewPr varScale="1">
        <p:scale>
          <a:sx n="54" d="100"/>
          <a:sy n="54" d="100"/>
        </p:scale>
        <p:origin x="184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4EFD50-3D61-411F-A0C2-AB328F676EA1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76338" y="1233488"/>
            <a:ext cx="4445000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A93430-CFB6-4F24-B056-75A536FC2B8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106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Additional </a:t>
            </a:r>
            <a:r>
              <a:rPr lang="en-US"/>
              <a:t>file 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A93430-CFB6-4F24-B056-75A536FC2B8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792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D0C63-23B0-44F4-B878-91CCC0DE10D8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900B2-2469-454A-8B06-5B994BAA5AC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643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D0C63-23B0-44F4-B878-91CCC0DE10D8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900B2-2469-454A-8B06-5B994BAA5AC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12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D0C63-23B0-44F4-B878-91CCC0DE10D8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900B2-2469-454A-8B06-5B994BAA5AC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117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D0C63-23B0-44F4-B878-91CCC0DE10D8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900B2-2469-454A-8B06-5B994BAA5AC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42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D0C63-23B0-44F4-B878-91CCC0DE10D8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900B2-2469-454A-8B06-5B994BAA5AC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838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D0C63-23B0-44F4-B878-91CCC0DE10D8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900B2-2469-454A-8B06-5B994BAA5AC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509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D0C63-23B0-44F4-B878-91CCC0DE10D8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900B2-2469-454A-8B06-5B994BAA5AC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107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D0C63-23B0-44F4-B878-91CCC0DE10D8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900B2-2469-454A-8B06-5B994BAA5AC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948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D0C63-23B0-44F4-B878-91CCC0DE10D8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900B2-2469-454A-8B06-5B994BAA5AC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942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D0C63-23B0-44F4-B878-91CCC0DE10D8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900B2-2469-454A-8B06-5B994BAA5AC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761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D0C63-23B0-44F4-B878-91CCC0DE10D8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900B2-2469-454A-8B06-5B994BAA5AC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085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D0C63-23B0-44F4-B878-91CCC0DE10D8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900B2-2469-454A-8B06-5B994BAA5AC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769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1696C51E-B961-4AEE-AE79-24D96A88F89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5175489"/>
              </p:ext>
            </p:extLst>
          </p:nvPr>
        </p:nvGraphicFramePr>
        <p:xfrm>
          <a:off x="20638" y="2401888"/>
          <a:ext cx="3284537" cy="282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36" name="Prism Project" r:id="rId4" imgW="3852000" imgH="3312000" progId="Prism5.Document">
                  <p:embed/>
                </p:oleObj>
              </mc:Choice>
              <mc:Fallback>
                <p:oleObj name="Prism Project" r:id="rId4" imgW="3852000" imgH="3312000" progId="Prism5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638" y="2401888"/>
                        <a:ext cx="3284537" cy="2825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1319F862-F6DF-4FFE-ABFF-79191D54E6D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9983429"/>
              </p:ext>
            </p:extLst>
          </p:nvPr>
        </p:nvGraphicFramePr>
        <p:xfrm>
          <a:off x="5851525" y="2408238"/>
          <a:ext cx="3038475" cy="282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37" name="Prism Project" r:id="rId6" imgW="3564000" imgH="3312000" progId="Prism5.Document">
                  <p:embed/>
                </p:oleObj>
              </mc:Choice>
              <mc:Fallback>
                <p:oleObj name="Prism Project" r:id="rId6" imgW="3564000" imgH="3312000" progId="Prism5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851525" y="2408238"/>
                        <a:ext cx="3038475" cy="2822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to 8">
            <a:extLst>
              <a:ext uri="{FF2B5EF4-FFF2-40B4-BE49-F238E27FC236}">
                <a16:creationId xmlns:a16="http://schemas.microsoft.com/office/drawing/2014/main" id="{37E2C2C1-A96C-4579-A232-1557DD017B3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2563297"/>
              </p:ext>
            </p:extLst>
          </p:nvPr>
        </p:nvGraphicFramePr>
        <p:xfrm>
          <a:off x="3052763" y="2640013"/>
          <a:ext cx="3038475" cy="2855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38" name="Prism Project" r:id="rId8" imgW="3564000" imgH="3348000" progId="Prism5.Document">
                  <p:embed/>
                </p:oleObj>
              </mc:Choice>
              <mc:Fallback>
                <p:oleObj name="Prism Project" r:id="rId8" imgW="3564000" imgH="3348000" progId="Prism5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052763" y="2640013"/>
                        <a:ext cx="3038475" cy="28559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2A28EE20-2D77-48A7-BFB5-BBDB9C6B9AB4}"/>
              </a:ext>
            </a:extLst>
          </p:cNvPr>
          <p:cNvSpPr txBox="1"/>
          <p:nvPr/>
        </p:nvSpPr>
        <p:spPr>
          <a:xfrm>
            <a:off x="1072755" y="1974335"/>
            <a:ext cx="1638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LPS mutants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0F31B24-B4CD-4265-B911-5FE970AC9101}"/>
              </a:ext>
            </a:extLst>
          </p:cNvPr>
          <p:cNvSpPr txBox="1"/>
          <p:nvPr/>
        </p:nvSpPr>
        <p:spPr>
          <a:xfrm>
            <a:off x="3681318" y="1974335"/>
            <a:ext cx="2241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Metabolic mutants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A07FBA8-662E-4705-B636-E463FF0ED2DB}"/>
              </a:ext>
            </a:extLst>
          </p:cNvPr>
          <p:cNvSpPr txBox="1"/>
          <p:nvPr/>
        </p:nvSpPr>
        <p:spPr>
          <a:xfrm>
            <a:off x="6474144" y="1974335"/>
            <a:ext cx="2241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Combined mutants</a:t>
            </a:r>
          </a:p>
        </p:txBody>
      </p:sp>
    </p:spTree>
    <p:extLst>
      <p:ext uri="{BB962C8B-B14F-4D97-AF65-F5344CB8AC3E}">
        <p14:creationId xmlns:p14="http://schemas.microsoft.com/office/powerpoint/2010/main" val="28843411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10878</TotalTime>
  <Words>10</Words>
  <Application>Microsoft Office PowerPoint</Application>
  <PresentationFormat>Presentación en pantalla (4:3)</PresentationFormat>
  <Paragraphs>5</Paragraphs>
  <Slides>1</Slides>
  <Notes>1</Notes>
  <HiddenSlides>0</HiddenSlides>
  <MMClips>0</MMClips>
  <ScaleCrop>false</ScaleCrop>
  <HeadingPairs>
    <vt:vector size="8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Tema de Office</vt:lpstr>
      <vt:lpstr>Prism Project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Beatriz</dc:creator>
  <cp:lastModifiedBy>Beatriz Aragón Aranda</cp:lastModifiedBy>
  <cp:revision>250</cp:revision>
  <cp:lastPrinted>2020-03-05T12:41:24Z</cp:lastPrinted>
  <dcterms:created xsi:type="dcterms:W3CDTF">2019-09-19T14:16:02Z</dcterms:created>
  <dcterms:modified xsi:type="dcterms:W3CDTF">2020-06-04T11:51:14Z</dcterms:modified>
</cp:coreProperties>
</file>