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39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B" initials="BAB" lastIdx="1" clrIdx="0">
    <p:extLst>
      <p:ext uri="{19B8F6BF-5375-455C-9EA6-DF929625EA0E}">
        <p15:presenceInfo xmlns:p15="http://schemas.microsoft.com/office/powerpoint/2012/main" userId="BAB" providerId="None"/>
      </p:ext>
    </p:extLst>
  </p:cmAuthor>
  <p:cmAuthor id="2" name="Microsoft Office User" initials="MOU" lastIdx="1" clrIdx="1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0000"/>
    <a:srgbClr val="ACACAC"/>
    <a:srgbClr val="000000"/>
    <a:srgbClr val="1025DC"/>
    <a:srgbClr val="FFAAD7"/>
    <a:srgbClr val="12D1C7"/>
    <a:srgbClr val="FFD966"/>
    <a:srgbClr val="008500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0" autoAdjust="0"/>
    <p:restoredTop sz="95374"/>
  </p:normalViewPr>
  <p:slideViewPr>
    <p:cSldViewPr snapToGrid="0">
      <p:cViewPr varScale="1">
        <p:scale>
          <a:sx n="84" d="100"/>
          <a:sy n="84" d="100"/>
        </p:scale>
        <p:origin x="40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5D446-C33D-4294-8C22-FA0EC330E226}" type="datetimeFigureOut">
              <a:rPr lang="en-US" smtClean="0"/>
              <a:t>6/24/21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9D0FF-0E17-4C19-9214-7FDD3B76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0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77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59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6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39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4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4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15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04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0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80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F0651-4D1C-4D23-B8E3-C27FD014138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5CE33-8B2B-48D9-B4F6-B9886677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22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824C52D4-DC44-3B4E-92C8-4271F9F637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2445"/>
          <a:stretch/>
        </p:blipFill>
        <p:spPr>
          <a:xfrm>
            <a:off x="342994" y="539842"/>
            <a:ext cx="6302249" cy="889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62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10587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Elsayed, Hossam</dc:creator>
  <cp:lastModifiedBy>Hossam</cp:lastModifiedBy>
  <cp:revision>675</cp:revision>
  <dcterms:created xsi:type="dcterms:W3CDTF">2020-01-01T20:41:59Z</dcterms:created>
  <dcterms:modified xsi:type="dcterms:W3CDTF">2021-06-24T14:30:00Z</dcterms:modified>
</cp:coreProperties>
</file>