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814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125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DF2ECC-E226-4E35-8801-3A458059A528}" type="datetimeFigureOut">
              <a:rPr lang="en-US" smtClean="0"/>
              <a:t>9/2/2022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B857F9-6A49-48EF-BF58-C033E73E348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0851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86FE4C-5814-894B-A696-65ACB1EE67F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5197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AF2BF-6240-4590-9126-16259B369CC2}" type="datetimeFigureOut">
              <a:rPr lang="en-US" smtClean="0"/>
              <a:t>9/2/2022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50D89-701D-4B89-9D98-7552EB09B7E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4936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AF2BF-6240-4590-9126-16259B369CC2}" type="datetimeFigureOut">
              <a:rPr lang="en-US" smtClean="0"/>
              <a:t>9/2/2022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50D89-701D-4B89-9D98-7552EB09B7E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5802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AF2BF-6240-4590-9126-16259B369CC2}" type="datetimeFigureOut">
              <a:rPr lang="en-US" smtClean="0"/>
              <a:t>9/2/2022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50D89-701D-4B89-9D98-7552EB09B7E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0639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AF2BF-6240-4590-9126-16259B369CC2}" type="datetimeFigureOut">
              <a:rPr lang="en-US" smtClean="0"/>
              <a:t>9/2/2022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50D89-701D-4B89-9D98-7552EB09B7E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4643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AF2BF-6240-4590-9126-16259B369CC2}" type="datetimeFigureOut">
              <a:rPr lang="en-US" smtClean="0"/>
              <a:t>9/2/2022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50D89-701D-4B89-9D98-7552EB09B7E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789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AF2BF-6240-4590-9126-16259B369CC2}" type="datetimeFigureOut">
              <a:rPr lang="en-US" smtClean="0"/>
              <a:t>9/2/2022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50D89-701D-4B89-9D98-7552EB09B7E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7430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AF2BF-6240-4590-9126-16259B369CC2}" type="datetimeFigureOut">
              <a:rPr lang="en-US" smtClean="0"/>
              <a:t>9/2/2022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50D89-701D-4B89-9D98-7552EB09B7E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6925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AF2BF-6240-4590-9126-16259B369CC2}" type="datetimeFigureOut">
              <a:rPr lang="en-US" smtClean="0"/>
              <a:t>9/2/2022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50D89-701D-4B89-9D98-7552EB09B7E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535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AF2BF-6240-4590-9126-16259B369CC2}" type="datetimeFigureOut">
              <a:rPr lang="en-US" smtClean="0"/>
              <a:t>9/2/2022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50D89-701D-4B89-9D98-7552EB09B7E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0200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AF2BF-6240-4590-9126-16259B369CC2}" type="datetimeFigureOut">
              <a:rPr lang="en-US" smtClean="0"/>
              <a:t>9/2/2022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50D89-701D-4B89-9D98-7552EB09B7E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391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AF2BF-6240-4590-9126-16259B369CC2}" type="datetimeFigureOut">
              <a:rPr lang="en-US" smtClean="0"/>
              <a:t>9/2/2022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50D89-701D-4B89-9D98-7552EB09B7E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125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1AF2BF-6240-4590-9126-16259B369CC2}" type="datetimeFigureOut">
              <a:rPr lang="en-US" smtClean="0"/>
              <a:t>9/2/2022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950D89-701D-4B89-9D98-7552EB09B7E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491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68C80D3-6FE2-51F4-B8D3-8AD340F3EB0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071" t="8756" r="14119" b="73532"/>
          <a:stretch/>
        </p:blipFill>
        <p:spPr>
          <a:xfrm>
            <a:off x="2302399" y="2633828"/>
            <a:ext cx="7083189" cy="1214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9728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</Words>
  <Application>Microsoft Office PowerPoint</Application>
  <PresentationFormat>Grand écran</PresentationFormat>
  <Paragraphs>1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Présentation PowerPoint</vt:lpstr>
    </vt:vector>
  </TitlesOfParts>
  <Company>Purdue University - AgIT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Pasternak, Jonathan A</dc:creator>
  <cp:lastModifiedBy>Elodie Coulamy</cp:lastModifiedBy>
  <cp:revision>2</cp:revision>
  <dcterms:created xsi:type="dcterms:W3CDTF">2022-07-11T17:16:41Z</dcterms:created>
  <dcterms:modified xsi:type="dcterms:W3CDTF">2022-09-02T11:44:47Z</dcterms:modified>
</cp:coreProperties>
</file>