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33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7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38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0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597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61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25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54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44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450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7A7FC-0C7D-4E4A-B3D0-ECEC5B369D41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C8CEB-2B18-4044-8FA9-32C867CF9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99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08592" y="2531539"/>
            <a:ext cx="4025122" cy="2423572"/>
            <a:chOff x="455067" y="2819049"/>
            <a:chExt cx="4360549" cy="2625536"/>
          </a:xfrm>
        </p:grpSpPr>
        <p:grpSp>
          <p:nvGrpSpPr>
            <p:cNvPr id="3" name="Group 2"/>
            <p:cNvGrpSpPr/>
            <p:nvPr/>
          </p:nvGrpSpPr>
          <p:grpSpPr>
            <a:xfrm>
              <a:off x="455067" y="2819049"/>
              <a:ext cx="3078747" cy="2625536"/>
              <a:chOff x="455067" y="2819049"/>
              <a:chExt cx="3078747" cy="2625536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151264" y="3204594"/>
                <a:ext cx="1051176" cy="530378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1039" y="3785906"/>
                <a:ext cx="1067552" cy="53275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9833" y="4364383"/>
                <a:ext cx="1087461" cy="688463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 rot="16200000">
                <a:off x="2292406" y="2686902"/>
                <a:ext cx="437452" cy="758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 </a:t>
                </a:r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</a:p>
              <a:p>
                <a:endParaRPr lang="en-GB" sz="295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1</a:t>
                </a:r>
                <a:endParaRPr lang="en-GB" sz="554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95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3</a:t>
                </a:r>
              </a:p>
              <a:p>
                <a:endParaRPr lang="en-GB" sz="295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</a:t>
                </a:r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endParaRPr lang="en-GB" sz="295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55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7</a:t>
                </a:r>
              </a:p>
            </p:txBody>
          </p:sp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49783" r="84218" b="10901"/>
              <a:stretch/>
            </p:blipFill>
            <p:spPr>
              <a:xfrm>
                <a:off x="1972567" y="3123888"/>
                <a:ext cx="171411" cy="1851353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3284899" y="3149324"/>
                <a:ext cx="248915" cy="8703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462" b="1" dirty="0"/>
                  <a:t>16 </a:t>
                </a:r>
              </a:p>
              <a:p>
                <a:endParaRPr lang="en-GB" sz="462" b="1" dirty="0"/>
              </a:p>
              <a:p>
                <a:endParaRPr lang="en-GB" sz="462" b="1" dirty="0"/>
              </a:p>
              <a:p>
                <a:r>
                  <a:rPr lang="en-GB" sz="462" b="1" dirty="0"/>
                  <a:t> </a:t>
                </a:r>
              </a:p>
              <a:p>
                <a:r>
                  <a:rPr lang="en-GB" sz="462" b="1" dirty="0"/>
                  <a:t>8 </a:t>
                </a:r>
              </a:p>
              <a:p>
                <a:endParaRPr lang="en-GB" sz="462" b="1" dirty="0"/>
              </a:p>
              <a:p>
                <a:endParaRPr lang="en-GB" sz="462" b="1" dirty="0"/>
              </a:p>
              <a:p>
                <a:endParaRPr lang="en-GB" sz="462" b="1" dirty="0"/>
              </a:p>
              <a:p>
                <a:r>
                  <a:rPr lang="en-GB" sz="462" b="1" dirty="0"/>
                  <a:t>2  </a:t>
                </a:r>
                <a:endParaRPr lang="en-GB" sz="462" b="1" dirty="0"/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6"/>
              <a:srcRect r="51711"/>
              <a:stretch/>
            </p:blipFill>
            <p:spPr>
              <a:xfrm flipH="1">
                <a:off x="3291664" y="3160852"/>
                <a:ext cx="61411" cy="797426"/>
              </a:xfrm>
              <a:prstGeom prst="rect">
                <a:avLst/>
              </a:prstGeom>
            </p:spPr>
          </p:pic>
          <p:grpSp>
            <p:nvGrpSpPr>
              <p:cNvPr id="20" name="Group 19"/>
              <p:cNvGrpSpPr/>
              <p:nvPr/>
            </p:nvGrpSpPr>
            <p:grpSpPr>
              <a:xfrm>
                <a:off x="455067" y="2819049"/>
                <a:ext cx="1341674" cy="2625536"/>
                <a:chOff x="656972" y="2804287"/>
                <a:chExt cx="1341674" cy="2625536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 rotWithShape="1">
                <a:blip r:embed="rId7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5619" r="81044" b="46489"/>
                <a:stretch/>
              </p:blipFill>
              <p:spPr>
                <a:xfrm>
                  <a:off x="733933" y="3159871"/>
                  <a:ext cx="207187" cy="2269436"/>
                </a:xfrm>
                <a:prstGeom prst="rect">
                  <a:avLst/>
                </a:prstGeom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656972" y="2953743"/>
                  <a:ext cx="142040" cy="2847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108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endParaRPr lang="en-GB" sz="1108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15979" y="3166438"/>
                  <a:ext cx="1082667" cy="1068690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9"/>
                <a:srcRect t="215"/>
                <a:stretch/>
              </p:blipFill>
              <p:spPr>
                <a:xfrm>
                  <a:off x="910266" y="4289825"/>
                  <a:ext cx="1075658" cy="1139998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 rot="16200000">
                  <a:off x="1056741" y="2643673"/>
                  <a:ext cx="437452" cy="7586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 </a:t>
                  </a:r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</a:t>
                  </a:r>
                </a:p>
                <a:p>
                  <a:endParaRPr lang="en-GB" sz="295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Day 1</a:t>
                  </a:r>
                  <a:endParaRPr lang="en-GB" sz="554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GB" sz="295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Day 3</a:t>
                  </a:r>
                </a:p>
                <a:p>
                  <a:endParaRPr lang="en-GB" sz="295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Day </a:t>
                  </a:r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  <a:p>
                  <a:endParaRPr lang="en-GB" sz="295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sz="554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Day 7</a:t>
                  </a:r>
                </a:p>
              </p:txBody>
            </p:sp>
          </p:grpSp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659181" y="3003512"/>
              <a:ext cx="1092104" cy="1101262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3624749" y="3732149"/>
              <a:ext cx="1190867" cy="407750"/>
              <a:chOff x="3624749" y="3732149"/>
              <a:chExt cx="1190867" cy="40775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4194313" y="3885671"/>
                <a:ext cx="621303" cy="253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923" b="1" dirty="0">
                    <a:solidFill>
                      <a:srgbClr val="92D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CD45</a:t>
                </a:r>
                <a:endParaRPr lang="en-GB" sz="923" b="1" dirty="0">
                  <a:solidFill>
                    <a:srgbClr val="92D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624749" y="3732149"/>
                <a:ext cx="538696" cy="407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923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923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 day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429" y="4136751"/>
              <a:ext cx="1093855" cy="110288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156481" y="5026636"/>
              <a:ext cx="631160" cy="25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923" b="1" dirty="0">
                  <a:solidFill>
                    <a:srgbClr val="92D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CD45</a:t>
              </a:r>
              <a:endParaRPr lang="en-GB" sz="923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92814" y="4868675"/>
              <a:ext cx="578013" cy="407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92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GB" sz="923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 day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17690" y="2954649"/>
              <a:ext cx="368531" cy="284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8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18592" y="4092070"/>
              <a:ext cx="165102" cy="284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8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008592" y="571241"/>
            <a:ext cx="4858555" cy="179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8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</a:t>
            </a:r>
            <a:r>
              <a:rPr lang="en-GB" sz="1108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S2. Leucocytes</a:t>
            </a:r>
            <a:r>
              <a:rPr lang="en-GB" sz="110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identified in the chicken enteroid lamina </a:t>
            </a:r>
            <a:r>
              <a:rPr lang="en-GB" sz="1108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propria</a:t>
            </a:r>
            <a:r>
              <a:rPr lang="en-GB" sz="110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10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 of (</a:t>
            </a:r>
            <a:r>
              <a:rPr lang="en-GB" sz="110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immune cell population gene sets in freshly isolated villi (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h), 1, 3, 4 and 7 day chicken enteroids was compared by RNA sequencing analysis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Heat maps show the relative expression levels (log2 counts per million reads) of a range of mammalian gene-sets. RNA sequencing data is representative of 3 independent experiments, each comprising of 2 technical replicates, each containing 3 embryos</a:t>
            </a:r>
            <a:r>
              <a:rPr lang="en-GB" sz="110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10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C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Confocal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of chicken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enteroids at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days of culture stained for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CD45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(green,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lymphocytes) and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counterstained with DAPI (blue) and </a:t>
            </a:r>
            <a:r>
              <a:rPr lang="en-GB" sz="110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(red).</a:t>
            </a:r>
            <a:r>
              <a:rPr lang="en-GB" sz="1108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Scale </a:t>
            </a:r>
            <a:r>
              <a:rPr lang="en-GB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bar: 20 µm. Images are representative of data from at least 3 independent cultures each containing 2 - 3 embryos. </a:t>
            </a:r>
            <a:endParaRPr lang="en-GB" sz="1108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495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VERVELDE Lonneke</dc:creator>
  <cp:lastModifiedBy>VERVELDE Lonneke</cp:lastModifiedBy>
  <cp:revision>1</cp:revision>
  <dcterms:created xsi:type="dcterms:W3CDTF">2023-01-31T10:09:55Z</dcterms:created>
  <dcterms:modified xsi:type="dcterms:W3CDTF">2023-01-31T10:10:19Z</dcterms:modified>
</cp:coreProperties>
</file>