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9" r:id="rId2"/>
  </p:sldIdLst>
  <p:sldSz cx="12192000" cy="6858000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461" autoAdjust="0"/>
  </p:normalViewPr>
  <p:slideViewPr>
    <p:cSldViewPr snapToGrid="0">
      <p:cViewPr varScale="1">
        <p:scale>
          <a:sx n="106" d="100"/>
          <a:sy n="10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BA42A-B61E-4388-9184-EB6726395836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CDEDCD-446D-46CD-9229-C9C118AF72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975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147AAB-5251-4306-BBB9-9D9EF4A276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DD978C6-5FC0-4887-900C-F8744A4414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01964C-94FD-4741-89B6-7C5BF533B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4F8448-564E-4A94-938F-4F94D2A50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9F7C37-5CF9-494F-B7D0-F9AFB5DBD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2389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27EF08-3CBC-44CE-95EE-DB44D6C86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5AA4475-79F4-48EB-B631-8E0ABD69AA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7B8C74-670D-4B5F-A6AA-775AB3731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7252CA-B7DA-41F0-B807-19D7DDECF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4656B7-0F06-4838-96CF-B5D319C40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9438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34B703-892A-44A7-AFEA-2984360B60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A353AFB-FD0D-4DBA-9219-7B0A38119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D48E725-42BE-4D98-B816-F00FB6CBC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98E84B-8F7D-4771-9082-8E1704C08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514B0E-1856-4D8D-AAAC-CFF218EC8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7610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2ACE8A-26B3-4816-BBEE-4FD942FE1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BB7DA1-22F5-44E9-A8E1-665EBA255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1862F9-18B8-4C93-9444-5E5A7A7DE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485CFF-7300-4FE8-A3C6-34CC7F1AC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37ED438-43EF-4531-88AC-9D5F7D445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4250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23C147-C021-42C8-9220-E1B07AC2D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694F81E-E381-4D06-8E06-59E4CA6CB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1F565D5-95C9-499F-818F-BC0BEBBCA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759A70-33F4-4AFD-9489-6B95A9204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41DE5D-5D34-4F8D-84EA-AD4EAB9E5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912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0E56D3-FF74-4144-B137-FAA52C460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57D8C1-1CC8-4909-8F7A-088F1EDFA0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6CBFE70-D120-4C2E-AA22-30D84CB9C8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28DB9D7-C423-4CDB-B266-7C7A7F549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3C72D0B-3146-4A36-855D-A1A2A3A84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84FB7A-D52E-4D40-9FDF-E50866B2A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9908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4B11E0-BFD8-41B9-93DE-2615A5964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818A2C7-5494-4EB0-8641-B2697411FD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E3290C-D39A-459B-96CE-C6119540D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7F63AF2-545D-4403-8134-19BBCE564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159E0EB-74DD-427F-BE87-44A3C238BA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B46BAB8-CC41-4BD9-B0B6-D42AB31DF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03113FD-F3E5-4C12-925C-22F76F035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8B7C2F1-D1CD-41E7-B38B-7C1491263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229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24CCDE-B577-4966-9FBF-295DEEAE1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4E6C59E-DF27-4382-A2B4-D7AB70EAA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413A700-A196-464D-B1E9-AB090676C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5FC7080-3731-42DF-8C84-541B3D872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915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BB16DFB-BCBD-4169-9997-6EA082D72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34CD3ED-B49B-40B0-BCFA-BE0389A6D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649F369-0E76-4D20-9F70-65A54AC2D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5117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F061E0-4381-4282-8A08-58ED73025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D6EC07-C972-4743-A17D-7A9B9EC8C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35DDF82-05BD-4F61-AFE0-62B26B9DF0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8C3A13C-8418-4E7A-B2CA-92D7ACBBC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EEAD30A-94B3-45B9-A641-BF91A9AE9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306EB7-C67C-4F18-B31D-6BE90C664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1003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F71EF3-6A64-4681-BB2A-3F1DFD184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39DDF19-93CF-46B1-A240-3FE6D5F0F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A7B983-FBD3-4BA1-AE2D-D3D11D3621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9901DE1-FD51-4056-BACC-E80DB1C8F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80E2B19-D149-4DC0-A06B-A2DA38D68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CC97791-F8BC-480D-AEA6-9A31E4501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280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D9D8F8D-09BA-4476-8EE9-50F619D6C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87E9202-986B-46D8-A857-F9B81D37C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A4EC2D-C91C-4649-943A-654853E9A1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01EB30-EC7F-47B3-BDD7-AA7CAD4E39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E83031-4292-4048-87AA-66202F7EF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06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9A06860-A0F7-4750-B6ED-AD3431DE4B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253" y="1523238"/>
            <a:ext cx="30480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5860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5364</TotalTime>
  <Words>0</Words>
  <Application>Microsoft Office PowerPoint</Application>
  <PresentationFormat>Grand écran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Agnes Wiedemann</dc:creator>
  <cp:lastModifiedBy>Elodie Coulamy</cp:lastModifiedBy>
  <cp:revision>151</cp:revision>
  <cp:lastPrinted>2023-01-25T17:34:36Z</cp:lastPrinted>
  <dcterms:created xsi:type="dcterms:W3CDTF">2020-12-07T16:53:34Z</dcterms:created>
  <dcterms:modified xsi:type="dcterms:W3CDTF">2023-06-20T14:37:39Z</dcterms:modified>
</cp:coreProperties>
</file>