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1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61" autoAdjust="0"/>
  </p:normalViewPr>
  <p:slideViewPr>
    <p:cSldViewPr snapToGrid="0">
      <p:cViewPr varScale="1">
        <p:scale>
          <a:sx n="106" d="100"/>
          <a:sy n="10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BA42A-B61E-4388-9184-EB6726395836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DEDCD-446D-46CD-9229-C9C118AF72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7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147AAB-5251-4306-BBB9-9D9EF4A276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D978C6-5FC0-4887-900C-F8744A441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01964C-94FD-4741-89B6-7C5BF533B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4F8448-564E-4A94-938F-4F94D2A5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9F7C37-5CF9-494F-B7D0-F9AFB5DB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38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7EF08-3CBC-44CE-95EE-DB44D6C8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AA4475-79F4-48EB-B631-8E0ABD69A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7B8C74-670D-4B5F-A6AA-775AB3731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7252CA-B7DA-41F0-B807-19D7DDEC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4656B7-0F06-4838-96CF-B5D319C4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43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34B703-892A-44A7-AFEA-2984360B6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A353AFB-FD0D-4DBA-9219-7B0A38119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48E725-42BE-4D98-B816-F00FB6CBC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98E84B-8F7D-4771-9082-8E1704C08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514B0E-1856-4D8D-AAAC-CFF218EC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61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CE8A-26B3-4816-BBEE-4FD942FE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BB7DA1-22F5-44E9-A8E1-665EBA25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1862F9-18B8-4C93-9444-5E5A7A7D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485CFF-7300-4FE8-A3C6-34CC7F1A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7ED438-43EF-4531-88AC-9D5F7D44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25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23C147-C021-42C8-9220-E1B07AC2D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94F81E-E381-4D06-8E06-59E4CA6CB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F565D5-95C9-499F-818F-BC0BEBBCA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59A70-33F4-4AFD-9489-6B95A920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41DE5D-5D34-4F8D-84EA-AD4EAB9E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12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E56D3-FF74-4144-B137-FAA52C46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57D8C1-1CC8-4909-8F7A-088F1EDFA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CBFE70-D120-4C2E-AA22-30D84CB9C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8DB9D7-C423-4CDB-B266-7C7A7F54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C72D0B-3146-4A36-855D-A1A2A3A84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84FB7A-D52E-4D40-9FDF-E50866B2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0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B11E0-BFD8-41B9-93DE-2615A5964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18A2C7-5494-4EB0-8641-B2697411F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E3290C-D39A-459B-96CE-C6119540D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7F63AF2-545D-4403-8134-19BBCE564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159E0EB-74DD-427F-BE87-44A3C238BA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B46BAB8-CC41-4BD9-B0B6-D42AB31DF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3113FD-F3E5-4C12-925C-22F76F03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8B7C2F1-D1CD-41E7-B38B-7C149126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22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24CCDE-B577-4966-9FBF-295DEEAE1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4E6C59E-DF27-4382-A2B4-D7AB70EAA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13A700-A196-464D-B1E9-AB090676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5FC7080-3731-42DF-8C84-541B3D87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1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B16DFB-BCBD-4169-9997-6EA082D72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34CD3ED-B49B-40B0-BCFA-BE0389A6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49F369-0E76-4D20-9F70-65A54AC2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11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061E0-4381-4282-8A08-58ED73025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D6EC07-C972-4743-A17D-7A9B9EC8C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5DDF82-05BD-4F61-AFE0-62B26B9DF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C3A13C-8418-4E7A-B2CA-92D7ACBBC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EAD30A-94B3-45B9-A641-BF91A9AE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306EB7-C67C-4F18-B31D-6BE90C664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00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F71EF3-6A64-4681-BB2A-3F1DFD184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39DDF19-93CF-46B1-A240-3FE6D5F0F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A7B983-FBD3-4BA1-AE2D-D3D11D362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901DE1-FD51-4056-BACC-E80DB1C8F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0E2B19-D149-4DC0-A06B-A2DA38D6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C97791-F8BC-480D-AEA6-9A31E450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8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9D8F8D-09BA-4476-8EE9-50F619D6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7E9202-986B-46D8-A857-F9B81D37C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4EC2D-C91C-4649-943A-654853E9A1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7C346-F7CC-4636-B6AE-0FF9C41957A1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01EB30-EC7F-47B3-BDD7-AA7CAD4E3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E83031-4292-4048-87AA-66202F7EF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05FBC-7206-4F6C-BBE5-9CD8E3EAB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6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D9A6FB2-A475-4F0E-9155-7ACBF8EE79D9}"/>
              </a:ext>
            </a:extLst>
          </p:cNvPr>
          <p:cNvSpPr txBox="1"/>
          <p:nvPr/>
        </p:nvSpPr>
        <p:spPr>
          <a:xfrm>
            <a:off x="1438197" y="144324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D0B7388-7B29-49C0-90CE-769B260BD896}"/>
              </a:ext>
            </a:extLst>
          </p:cNvPr>
          <p:cNvSpPr txBox="1"/>
          <p:nvPr/>
        </p:nvSpPr>
        <p:spPr>
          <a:xfrm>
            <a:off x="6029413" y="1462087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68E98CA-FE8A-4A23-A680-01E5C0705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765" y="1714714"/>
            <a:ext cx="9285714" cy="3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747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2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Agnes Wiedemann</dc:creator>
  <cp:lastModifiedBy>Elodie Coulamy</cp:lastModifiedBy>
  <cp:revision>153</cp:revision>
  <cp:lastPrinted>2023-01-25T17:34:36Z</cp:lastPrinted>
  <dcterms:created xsi:type="dcterms:W3CDTF">2020-12-07T16:53:34Z</dcterms:created>
  <dcterms:modified xsi:type="dcterms:W3CDTF">2023-06-20T14:38:08Z</dcterms:modified>
</cp:coreProperties>
</file>