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3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68" autoAdjust="0"/>
    <p:restoredTop sz="94660"/>
  </p:normalViewPr>
  <p:slideViewPr>
    <p:cSldViewPr snapToGrid="0">
      <p:cViewPr varScale="1">
        <p:scale>
          <a:sx n="82" d="100"/>
          <a:sy n="82" d="100"/>
        </p:scale>
        <p:origin x="749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F90402-2EBC-4890-BA9C-730378ACC1C8}" type="datetimeFigureOut">
              <a:rPr lang="en-US" smtClean="0"/>
              <a:t>1/20/2024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C996A1-3325-4BCE-A676-9EEF10B28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969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EE58D-20DE-ECC9-9695-23C04B7444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06A722-11B5-073B-A8F0-E4FB505A30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85DABC-0C06-D38F-DC01-45B16D569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20/01/2024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27068F-CC0F-817E-2E43-2658B3A2E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9DD98F-9E8B-64D2-0A55-18C38B84E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0129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EB4BF-E0B5-DD0A-271A-386680E9A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F28987-5661-1FB0-07CE-53B3372FE0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E4EBE-174D-DB16-90E2-F3880337D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20/01/2024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E6B920-EA89-98D3-E626-955CBB5BF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51F7A3-2A95-926D-2040-B8E33B444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0070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A7C243-C0A2-5A53-8A37-827EF0072D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B9EB2E-62D5-846C-D35D-B632A32A0B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6D2ED7-15AD-792F-B2F1-7F97C0F02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20/01/2024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1C0536-D967-6D7D-67A8-80B61D063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CC561B-C934-B863-4ADB-00DB6B31E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5045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5DCD1-247E-8837-B4E7-85E531C40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0AACC-F8B2-2922-692A-20D7162D1D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6D65DD-89C0-4AC6-2668-AFEF85A75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20/01/2024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6B7731-BAB6-6FFE-1F58-F48E87F08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4F38BD-3EFA-CEF8-35D5-49FDEE8A3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2486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F43DB-432D-8A34-79F4-9B0DEBD4F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8486E7-7662-B4CD-72EB-570B1E0E6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6291A8-F581-287F-C333-C98069E71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20/01/2024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716A75-58C4-500B-BC64-7A1919BAE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722B72-D54F-EC9D-4196-DA6F602DD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9669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1ED11-69D7-16AC-1CAE-B9B114963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3E40F-EF8B-2B6C-B430-7B2646B727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68F6E7-1760-3428-AEC1-D23EA1F410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84E490-13D5-91EE-0FFF-F2D3FB46B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20/01/2024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7DE415-DC13-E2C2-C756-4362597CF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55801C-B116-2D68-006B-C706AC2BD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7527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FE10E-F244-AAF7-488F-B3D47C210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F5D652-EC7B-E576-08B4-29E85E92CE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105A59-9878-8054-04BB-C689F24C14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C03569-C66E-C2C6-912E-CAFD3F0CE1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717DF2-1B06-85CB-F29B-9C27A099CA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66A0E9-C908-20E5-18DC-6CF854FB8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20/01/2024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DE9FF2-3C39-6764-7951-48D8B56EC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04A9A1A-84CC-92F0-0C08-9EE09878D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807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8FFB1-E4A3-4B9B-CAC7-A71D3EF4D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291592-63F3-9979-238C-388D97FD6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20/01/2024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AF3501-3EA3-88B7-1541-6149DF198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2ED5A6-4407-E340-78AB-8B17396F8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1009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2D4757-B42F-79B1-2C84-8768260B6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20/01/2024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853429-6855-0929-4D20-B773BD18A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8B0803-70FA-6D10-95E8-BC0335F21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3571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2237A-53D8-06A8-EE57-1472F538F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19037-9D98-8DAD-BC61-D06D7026E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DAA905-AEB1-7C74-34E3-EAAC4DEE60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B42194-5987-442B-1764-E5E2F82BD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20/01/2024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CC79AD-B791-8A85-4E8A-E56935252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D3AAEF-210F-F8DD-E7C1-595DBDDF0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9696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B59C6-ECB3-0E4C-A519-82F328BDD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EE8F61-9834-4A38-8160-DDC130C7F3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E1B649-AA48-3A34-E9AC-0A67A44C98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D9E41D-FF98-6002-DE41-4D3C66E2E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20/01/2024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303D37-50A4-9EE1-EFEF-900F6379C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62918A-DC51-76B6-9AF5-DC59E48A7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0173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3593D5-6C17-E8AA-6CD2-4D2891E1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817A2D-DA74-0865-252E-5405684F1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8F7F8-4C81-F060-D4D2-014C0532C0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264F73-B359-4BDA-9989-674D9960CBF9}" type="datetimeFigureOut">
              <a:rPr lang="en-GB" smtClean="0"/>
              <a:t>20/01/2024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C764F5-5DA8-F300-9A30-7C6DBEF232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A8F997-FF39-B6B5-0165-5F383EBA39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1010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>
            <a:extLst>
              <a:ext uri="{FF2B5EF4-FFF2-40B4-BE49-F238E27FC236}">
                <a16:creationId xmlns:a16="http://schemas.microsoft.com/office/drawing/2014/main" id="{A482EC1B-AFB6-0206-6ADC-38EF3A1527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0754" y="1173392"/>
            <a:ext cx="5369822" cy="1986249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3D953BC8-FAC6-4A0C-78D9-5EB622A51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56" y="1147714"/>
            <a:ext cx="7018323" cy="1897240"/>
          </a:xfrm>
          <a:prstGeom prst="rect">
            <a:avLst/>
          </a:prstGeom>
        </p:spPr>
      </p:pic>
      <p:sp>
        <p:nvSpPr>
          <p:cNvPr id="8" name="TextBox 2">
            <a:extLst>
              <a:ext uri="{FF2B5EF4-FFF2-40B4-BE49-F238E27FC236}">
                <a16:creationId xmlns:a16="http://schemas.microsoft.com/office/drawing/2014/main" id="{D292DDA0-3E4A-883F-B6BC-60DABF979AC1}"/>
              </a:ext>
            </a:extLst>
          </p:cNvPr>
          <p:cNvSpPr txBox="1"/>
          <p:nvPr/>
        </p:nvSpPr>
        <p:spPr>
          <a:xfrm>
            <a:off x="108375" y="663695"/>
            <a:ext cx="493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2" name="TextBox 2">
            <a:extLst>
              <a:ext uri="{FF2B5EF4-FFF2-40B4-BE49-F238E27FC236}">
                <a16:creationId xmlns:a16="http://schemas.microsoft.com/office/drawing/2014/main" id="{865DAECB-AFD7-580D-C15E-45071612F1F5}"/>
              </a:ext>
            </a:extLst>
          </p:cNvPr>
          <p:cNvSpPr txBox="1"/>
          <p:nvPr/>
        </p:nvSpPr>
        <p:spPr>
          <a:xfrm>
            <a:off x="7545231" y="663695"/>
            <a:ext cx="493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5" name="直線矢印コネクタ 4">
            <a:extLst>
              <a:ext uri="{FF2B5EF4-FFF2-40B4-BE49-F238E27FC236}">
                <a16:creationId xmlns:a16="http://schemas.microsoft.com/office/drawing/2014/main" id="{80AC1514-3941-2BE5-B0C1-E84B9E2F0E04}"/>
              </a:ext>
            </a:extLst>
          </p:cNvPr>
          <p:cNvCxnSpPr/>
          <p:nvPr/>
        </p:nvCxnSpPr>
        <p:spPr>
          <a:xfrm flipH="1">
            <a:off x="11868011" y="2267092"/>
            <a:ext cx="288000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矢印コネクタ 5">
            <a:extLst>
              <a:ext uri="{FF2B5EF4-FFF2-40B4-BE49-F238E27FC236}">
                <a16:creationId xmlns:a16="http://schemas.microsoft.com/office/drawing/2014/main" id="{AB258E2A-0903-195F-A386-5E325E5EE348}"/>
              </a:ext>
            </a:extLst>
          </p:cNvPr>
          <p:cNvCxnSpPr/>
          <p:nvPr/>
        </p:nvCxnSpPr>
        <p:spPr>
          <a:xfrm flipH="1">
            <a:off x="9454656" y="2295668"/>
            <a:ext cx="288000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ACF003B-1F79-9490-016A-25624CB9F608}"/>
              </a:ext>
            </a:extLst>
          </p:cNvPr>
          <p:cNvSpPr txBox="1"/>
          <p:nvPr/>
        </p:nvSpPr>
        <p:spPr>
          <a:xfrm>
            <a:off x="601434" y="782593"/>
            <a:ext cx="11128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MDBK</a:t>
            </a:r>
            <a:r>
              <a:rPr kumimoji="1" lang="ja-JP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cells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03072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2821</TotalTime>
  <Words>4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 Rofaida Mostafa</dc:creator>
  <cp:lastModifiedBy>Dr Rofaida Mostafa</cp:lastModifiedBy>
  <cp:revision>238</cp:revision>
  <dcterms:created xsi:type="dcterms:W3CDTF">2023-07-06T13:18:24Z</dcterms:created>
  <dcterms:modified xsi:type="dcterms:W3CDTF">2024-01-20T14:15:34Z</dcterms:modified>
</cp:coreProperties>
</file>