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90402-2EBC-4890-BA9C-730378ACC1C8}" type="datetimeFigureOut">
              <a:rPr lang="en-US" smtClean="0"/>
              <a:t>1/20/2024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96A1-3325-4BCE-A676-9EEF10B2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E58D-20DE-ECC9-9695-23C04B74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6A722-11B5-073B-A8F0-E4FB505A3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DABC-0C06-D38F-DC01-45B16D5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7068F-CC0F-817E-2E43-2658B3A2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D98F-9E8B-64D2-0A55-18C38B84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2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B4BF-E0B5-DD0A-271A-386680E9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28987-5661-1FB0-07CE-53B3372F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4EBE-174D-DB16-90E2-F3880337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B920-EA89-98D3-E626-955CBB5B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F7A3-2A95-926D-2040-B8E33B44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7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7C243-C0A2-5A53-8A37-827EF0072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9EB2E-62D5-846C-D35D-B632A32A0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2ED7-15AD-792F-B2F1-7F97C0F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C0536-D967-6D7D-67A8-80B61D06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561B-C934-B863-4ADB-00DB6B31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04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DCD1-247E-8837-B4E7-85E531C4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AACC-F8B2-2922-692A-20D7162D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65DD-89C0-4AC6-2668-AFEF85A7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731-BAB6-6FFE-1F58-F48E87F0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38BD-3EFA-CEF8-35D5-49FDEE8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F43DB-432D-8A34-79F4-9B0DEBD4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86E7-7662-B4CD-72EB-570B1E0E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291A8-F581-287F-C333-C98069E7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6A75-58C4-500B-BC64-7A1919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2B72-D54F-EC9D-4196-DA6F602D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6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ED11-69D7-16AC-1CAE-B9B11496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E40F-EF8B-2B6C-B430-7B2646B72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8F6E7-1760-3428-AEC1-D23EA1F41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4E490-13D5-91EE-0FFF-F2D3FB46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DE415-DC13-E2C2-C756-4362597C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801C-B116-2D68-006B-C706AC2B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52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10E-F244-AAF7-488F-B3D47C21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D652-EC7B-E576-08B4-29E85E92C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05A59-9878-8054-04BB-C689F24C1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03569-C66E-C2C6-912E-CAFD3F0CE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17DF2-1B06-85CB-F29B-9C27A099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6A0E9-C908-20E5-18DC-6CF854FB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E9FF2-3C39-6764-7951-48D8B56E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A9A1A-84CC-92F0-0C08-9EE09878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0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FFB1-E4A3-4B9B-CAC7-A71D3EF4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91592-63F3-9979-238C-388D97FD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F3501-3EA3-88B7-1541-6149DF1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D5A6-4407-E340-78AB-8B17396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0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2D4757-B42F-79B1-2C84-8768260B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3429-6855-0929-4D20-B773BD18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B0803-70FA-6D10-95E8-BC0335F2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7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237A-53D8-06A8-EE57-1472F53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9037-9D98-8DAD-BC61-D06D7026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AA905-AEB1-7C74-34E3-EAAC4DEE6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2194-5987-442B-1764-E5E2F82B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C79AD-B791-8A85-4E8A-E5693525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3AAEF-210F-F8DD-E7C1-595DBDDF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9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59C6-ECB3-0E4C-A519-82F328BD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E8F61-9834-4A38-8160-DDC130C7F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1B649-AA48-3A34-E9AC-0A67A44C9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9E41D-FF98-6002-DE41-4D3C66E2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3D37-50A4-9EE1-EFEF-900F637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2918A-DC51-76B6-9AF5-DC59E48A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7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593D5-6C17-E8AA-6CD2-4D2891E1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7A2D-DA74-0865-252E-5405684F1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F7F8-4C81-F060-D4D2-014C0532C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64F5-5DA8-F300-9A30-7C6DBEF23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F997-FF39-B6B5-0165-5F383EBA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01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the number of patients with intravascular insecurities&#10;&#10;Description automatically generated with medium confidence">
            <a:extLst>
              <a:ext uri="{FF2B5EF4-FFF2-40B4-BE49-F238E27FC236}">
                <a16:creationId xmlns:a16="http://schemas.microsoft.com/office/drawing/2014/main" id="{4291A2F1-6AC9-7C50-B8A0-568B76CAE4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6"/>
          <a:stretch/>
        </p:blipFill>
        <p:spPr>
          <a:xfrm>
            <a:off x="1241490" y="2124961"/>
            <a:ext cx="9541067" cy="260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96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Rofaida Mostafa</dc:creator>
  <cp:lastModifiedBy>Dr Rofaida Mostafa</cp:lastModifiedBy>
  <cp:revision>236</cp:revision>
  <dcterms:created xsi:type="dcterms:W3CDTF">2023-07-06T13:18:24Z</dcterms:created>
  <dcterms:modified xsi:type="dcterms:W3CDTF">2024-01-20T14:49:20Z</dcterms:modified>
</cp:coreProperties>
</file>