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D3B9CA34-C53F-3912-CD50-A72731AA7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48" y="4400415"/>
            <a:ext cx="5541745" cy="161680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8A5D477-FAC4-74F7-37FB-12C3B14E1396}"/>
              </a:ext>
            </a:extLst>
          </p:cNvPr>
          <p:cNvGrpSpPr/>
          <p:nvPr/>
        </p:nvGrpSpPr>
        <p:grpSpPr>
          <a:xfrm>
            <a:off x="41" y="425617"/>
            <a:ext cx="7488120" cy="2843421"/>
            <a:chOff x="41" y="328244"/>
            <a:chExt cx="7488120" cy="284342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A6B74E66-7D98-8213-E4B0-E0CE5A1A8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" y="328244"/>
              <a:ext cx="4272447" cy="2843421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87A9E61-CD16-E3F7-FFAE-27FC46C55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8211" y="562351"/>
              <a:ext cx="3179950" cy="2609314"/>
            </a:xfrm>
            <a:prstGeom prst="rect">
              <a:avLst/>
            </a:prstGeom>
          </p:spPr>
        </p:pic>
      </p:grpSp>
      <p:sp>
        <p:nvSpPr>
          <p:cNvPr id="11" name="TextBox 38">
            <a:extLst>
              <a:ext uri="{FF2B5EF4-FFF2-40B4-BE49-F238E27FC236}">
                <a16:creationId xmlns:a16="http://schemas.microsoft.com/office/drawing/2014/main" id="{E9F43193-AF22-036F-A76D-725966EAEB65}"/>
              </a:ext>
            </a:extLst>
          </p:cNvPr>
          <p:cNvSpPr txBox="1"/>
          <p:nvPr/>
        </p:nvSpPr>
        <p:spPr>
          <a:xfrm>
            <a:off x="1884978" y="151759"/>
            <a:ext cx="168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I.P primary serum</a:t>
            </a:r>
          </a:p>
        </p:txBody>
      </p:sp>
      <p:sp>
        <p:nvSpPr>
          <p:cNvPr id="12" name="TextBox 38">
            <a:extLst>
              <a:ext uri="{FF2B5EF4-FFF2-40B4-BE49-F238E27FC236}">
                <a16:creationId xmlns:a16="http://schemas.microsoft.com/office/drawing/2014/main" id="{19A66DD1-8CA8-DA6C-716C-5065E8E32233}"/>
              </a:ext>
            </a:extLst>
          </p:cNvPr>
          <p:cNvSpPr txBox="1"/>
          <p:nvPr/>
        </p:nvSpPr>
        <p:spPr>
          <a:xfrm>
            <a:off x="5108319" y="151759"/>
            <a:ext cx="168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I.N primary serum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E590C0B8-19FA-D7C8-1E61-A1BA40800E2B}"/>
              </a:ext>
            </a:extLst>
          </p:cNvPr>
          <p:cNvSpPr txBox="1"/>
          <p:nvPr/>
        </p:nvSpPr>
        <p:spPr>
          <a:xfrm>
            <a:off x="33944" y="55735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6596E5C-0BD3-FCA4-C1F6-9FC1FE17E6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1620" y="4466958"/>
            <a:ext cx="2929991" cy="153998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479CB2A-E709-CD32-07D5-8423323F66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1406" y="1755758"/>
            <a:ext cx="4521185" cy="1817985"/>
          </a:xfrm>
          <a:prstGeom prst="rect">
            <a:avLst/>
          </a:prstGeom>
        </p:spPr>
      </p:pic>
      <p:sp>
        <p:nvSpPr>
          <p:cNvPr id="19" name="TextBox 38">
            <a:extLst>
              <a:ext uri="{FF2B5EF4-FFF2-40B4-BE49-F238E27FC236}">
                <a16:creationId xmlns:a16="http://schemas.microsoft.com/office/drawing/2014/main" id="{A34A7052-4A37-5636-34DB-AA5DA2978AF4}"/>
              </a:ext>
            </a:extLst>
          </p:cNvPr>
          <p:cNvSpPr txBox="1"/>
          <p:nvPr/>
        </p:nvSpPr>
        <p:spPr>
          <a:xfrm>
            <a:off x="7741406" y="1507137"/>
            <a:ext cx="2880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SA11 rotavirus neutralization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0DED4363-9572-50A0-F376-B547FA3D6B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4330" y="90433"/>
            <a:ext cx="2955597" cy="1415614"/>
          </a:xfrm>
          <a:prstGeom prst="rect">
            <a:avLst/>
          </a:prstGeom>
        </p:spPr>
      </p:pic>
      <p:sp>
        <p:nvSpPr>
          <p:cNvPr id="21" name="TextBox 2">
            <a:extLst>
              <a:ext uri="{FF2B5EF4-FFF2-40B4-BE49-F238E27FC236}">
                <a16:creationId xmlns:a16="http://schemas.microsoft.com/office/drawing/2014/main" id="{92142D75-1C88-AE08-E186-DB25AD20AEAD}"/>
              </a:ext>
            </a:extLst>
          </p:cNvPr>
          <p:cNvSpPr txBox="1"/>
          <p:nvPr/>
        </p:nvSpPr>
        <p:spPr>
          <a:xfrm>
            <a:off x="7692332" y="204592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A8F257D1-63D0-EA78-DDF6-992BE29DB627}"/>
              </a:ext>
            </a:extLst>
          </p:cNvPr>
          <p:cNvSpPr txBox="1"/>
          <p:nvPr/>
        </p:nvSpPr>
        <p:spPr>
          <a:xfrm>
            <a:off x="138518" y="3930983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CC7EF1C0-4641-F166-21EE-6F3D3D8EAF53}"/>
              </a:ext>
            </a:extLst>
          </p:cNvPr>
          <p:cNvSpPr txBox="1"/>
          <p:nvPr/>
        </p:nvSpPr>
        <p:spPr>
          <a:xfrm>
            <a:off x="5951026" y="3925332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2AC3562-090D-A8E4-035E-82C97392D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8696" y="4414703"/>
            <a:ext cx="3493921" cy="173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82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2822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237</cp:revision>
  <dcterms:created xsi:type="dcterms:W3CDTF">2023-07-06T13:18:24Z</dcterms:created>
  <dcterms:modified xsi:type="dcterms:W3CDTF">2024-01-20T15:06:20Z</dcterms:modified>
</cp:coreProperties>
</file>