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3B6ECFF-BE59-D19E-88B6-B70969EAEC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554318"/>
              </p:ext>
            </p:extLst>
          </p:nvPr>
        </p:nvGraphicFramePr>
        <p:xfrm>
          <a:off x="386148" y="1755555"/>
          <a:ext cx="11589952" cy="4010029"/>
        </p:xfrm>
        <a:graphic>
          <a:graphicData uri="http://schemas.openxmlformats.org/drawingml/2006/table">
            <a:tbl>
              <a:tblPr firstRow="1" firstCol="1" bandRow="1"/>
              <a:tblGrid>
                <a:gridCol w="1303161">
                  <a:extLst>
                    <a:ext uri="{9D8B030D-6E8A-4147-A177-3AD203B41FA5}">
                      <a16:colId xmlns:a16="http://schemas.microsoft.com/office/drawing/2014/main" val="661650732"/>
                    </a:ext>
                  </a:extLst>
                </a:gridCol>
                <a:gridCol w="1505942">
                  <a:extLst>
                    <a:ext uri="{9D8B030D-6E8A-4147-A177-3AD203B41FA5}">
                      <a16:colId xmlns:a16="http://schemas.microsoft.com/office/drawing/2014/main" val="119336461"/>
                    </a:ext>
                  </a:extLst>
                </a:gridCol>
                <a:gridCol w="4898882">
                  <a:extLst>
                    <a:ext uri="{9D8B030D-6E8A-4147-A177-3AD203B41FA5}">
                      <a16:colId xmlns:a16="http://schemas.microsoft.com/office/drawing/2014/main" val="658352967"/>
                    </a:ext>
                  </a:extLst>
                </a:gridCol>
                <a:gridCol w="1907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4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95"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Primer set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Primer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Sequence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nt position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Size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759723"/>
                  </a:ext>
                </a:extLst>
              </a:tr>
              <a:tr h="461963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Bovine Rotavirus VP6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Forward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 ATGGATGTCCTGTACTCCTTG 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6154</a:t>
                      </a:r>
                      <a:r>
                        <a:rPr lang="ja-JP" altLang="en-US" sz="20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- 7344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1194 bp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879893"/>
                  </a:ext>
                </a:extLst>
              </a:tr>
              <a:tr h="4619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Reverse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 TCATTTGACAAGCATGCTTC 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515671"/>
                  </a:ext>
                </a:extLst>
              </a:tr>
              <a:tr h="461963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Bovine Rotavirus VP4</a:t>
                      </a:r>
                      <a:endParaRPr lang="ja-JP" sz="20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Forward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ATGGCTTCACTCATTTATAGACAG 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6154 - 8484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2331 bp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211204"/>
                  </a:ext>
                </a:extLst>
              </a:tr>
              <a:tr h="4619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Reverse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5’-TTACAAGCGACATTGCATTATC-3’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616535"/>
                  </a:ext>
                </a:extLst>
              </a:tr>
              <a:tr h="461963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APMV2 F + APMV2 HN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Forward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5’-ACGACATTGGCTCCGTAACA-3’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8678(+insert)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- 9613(+insert)</a:t>
                      </a: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936 bp</a:t>
                      </a:r>
                      <a:r>
                        <a:rPr lang="ja-JP" altLang="en-US" sz="2000" kern="100" baseline="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8254217"/>
                  </a:ext>
                </a:extLst>
              </a:tr>
              <a:tr h="4619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Reverse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5’-TGATGTCATCTGCAGAGGTA-3’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30540"/>
                  </a:ext>
                </a:extLst>
              </a:tr>
              <a:tr h="461963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NDV 6001 +</a:t>
                      </a:r>
                    </a:p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NDV 6180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Forward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5’-GAAAATCAAGCGCCTTGC-3’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6001 </a:t>
                      </a:r>
                    </a:p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- 6180(+insert)</a:t>
                      </a:r>
                      <a:endParaRPr lang="ja-JP" altLang="en-US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180 bp</a:t>
                      </a:r>
                      <a:r>
                        <a:rPr lang="ja-JP" altLang="en-US" sz="2000" kern="100" baseline="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2000" kern="100" dirty="0">
                          <a:effectLst/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(+insert)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904314"/>
                  </a:ext>
                </a:extLst>
              </a:tr>
              <a:tr h="46196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Reverse</a:t>
                      </a:r>
                      <a:endParaRPr lang="ja-JP" sz="20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5’-TCCTTAATGTAGCTAG-3’</a:t>
                      </a:r>
                      <a:endParaRPr lang="ja-JP" sz="20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r>
                        <a:rPr lang="en-US" altLang="ja-JP" sz="2000" kern="10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- 6180</a:t>
                      </a:r>
                      <a:endParaRPr lang="ja-JP" sz="2000" kern="100" dirty="0"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949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97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2874</TotalTime>
  <Words>102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241</cp:revision>
  <dcterms:created xsi:type="dcterms:W3CDTF">2023-07-06T13:18:24Z</dcterms:created>
  <dcterms:modified xsi:type="dcterms:W3CDTF">2024-01-20T15:10:32Z</dcterms:modified>
</cp:coreProperties>
</file>