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59" r:id="rId2"/>
  </p:sldIdLst>
  <p:sldSz cx="7559675" cy="10691813"/>
  <p:notesSz cx="6858000" cy="9144000"/>
  <p:defaultTextStyle>
    <a:defPPr>
      <a:defRPr lang="fr-FR"/>
    </a:defPPr>
    <a:lvl1pPr marL="0" algn="l" defTabSz="785744" rtl="0" eaLnBrk="1" latinLnBrk="0" hangingPunct="1">
      <a:defRPr sz="1547" kern="1200">
        <a:solidFill>
          <a:schemeClr val="tx1"/>
        </a:solidFill>
        <a:latin typeface="+mn-lt"/>
        <a:ea typeface="+mn-ea"/>
        <a:cs typeface="+mn-cs"/>
      </a:defRPr>
    </a:lvl1pPr>
    <a:lvl2pPr marL="392872" algn="l" defTabSz="785744" rtl="0" eaLnBrk="1" latinLnBrk="0" hangingPunct="1">
      <a:defRPr sz="1547" kern="1200">
        <a:solidFill>
          <a:schemeClr val="tx1"/>
        </a:solidFill>
        <a:latin typeface="+mn-lt"/>
        <a:ea typeface="+mn-ea"/>
        <a:cs typeface="+mn-cs"/>
      </a:defRPr>
    </a:lvl2pPr>
    <a:lvl3pPr marL="785744" algn="l" defTabSz="785744" rtl="0" eaLnBrk="1" latinLnBrk="0" hangingPunct="1">
      <a:defRPr sz="1547" kern="1200">
        <a:solidFill>
          <a:schemeClr val="tx1"/>
        </a:solidFill>
        <a:latin typeface="+mn-lt"/>
        <a:ea typeface="+mn-ea"/>
        <a:cs typeface="+mn-cs"/>
      </a:defRPr>
    </a:lvl3pPr>
    <a:lvl4pPr marL="1178616" algn="l" defTabSz="785744" rtl="0" eaLnBrk="1" latinLnBrk="0" hangingPunct="1">
      <a:defRPr sz="1547" kern="1200">
        <a:solidFill>
          <a:schemeClr val="tx1"/>
        </a:solidFill>
        <a:latin typeface="+mn-lt"/>
        <a:ea typeface="+mn-ea"/>
        <a:cs typeface="+mn-cs"/>
      </a:defRPr>
    </a:lvl4pPr>
    <a:lvl5pPr marL="1571488" algn="l" defTabSz="785744" rtl="0" eaLnBrk="1" latinLnBrk="0" hangingPunct="1">
      <a:defRPr sz="1547" kern="1200">
        <a:solidFill>
          <a:schemeClr val="tx1"/>
        </a:solidFill>
        <a:latin typeface="+mn-lt"/>
        <a:ea typeface="+mn-ea"/>
        <a:cs typeface="+mn-cs"/>
      </a:defRPr>
    </a:lvl5pPr>
    <a:lvl6pPr marL="1964360" algn="l" defTabSz="785744" rtl="0" eaLnBrk="1" latinLnBrk="0" hangingPunct="1">
      <a:defRPr sz="1547" kern="1200">
        <a:solidFill>
          <a:schemeClr val="tx1"/>
        </a:solidFill>
        <a:latin typeface="+mn-lt"/>
        <a:ea typeface="+mn-ea"/>
        <a:cs typeface="+mn-cs"/>
      </a:defRPr>
    </a:lvl6pPr>
    <a:lvl7pPr marL="2357232" algn="l" defTabSz="785744" rtl="0" eaLnBrk="1" latinLnBrk="0" hangingPunct="1">
      <a:defRPr sz="1547" kern="1200">
        <a:solidFill>
          <a:schemeClr val="tx1"/>
        </a:solidFill>
        <a:latin typeface="+mn-lt"/>
        <a:ea typeface="+mn-ea"/>
        <a:cs typeface="+mn-cs"/>
      </a:defRPr>
    </a:lvl7pPr>
    <a:lvl8pPr marL="2750104" algn="l" defTabSz="785744" rtl="0" eaLnBrk="1" latinLnBrk="0" hangingPunct="1">
      <a:defRPr sz="1547" kern="1200">
        <a:solidFill>
          <a:schemeClr val="tx1"/>
        </a:solidFill>
        <a:latin typeface="+mn-lt"/>
        <a:ea typeface="+mn-ea"/>
        <a:cs typeface="+mn-cs"/>
      </a:defRPr>
    </a:lvl8pPr>
    <a:lvl9pPr marL="3142976" algn="l" defTabSz="785744" rtl="0" eaLnBrk="1" latinLnBrk="0" hangingPunct="1">
      <a:defRPr sz="154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146" d="100"/>
          <a:sy n="146" d="100"/>
        </p:scale>
        <p:origin x="384" y="-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wmf"/><Relationship Id="rId4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EDC75A-50A8-45CB-8BEE-D6D8FC1E3C65}" type="datetimeFigureOut">
              <a:rPr lang="fr-FR" smtClean="0"/>
              <a:t>07/05/2025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8F8E05-B511-48FD-9701-AB61F871914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37333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85744" rtl="0" eaLnBrk="1" latinLnBrk="0" hangingPunct="1">
      <a:defRPr sz="1031" kern="1200">
        <a:solidFill>
          <a:schemeClr val="tx1"/>
        </a:solidFill>
        <a:latin typeface="+mn-lt"/>
        <a:ea typeface="+mn-ea"/>
        <a:cs typeface="+mn-cs"/>
      </a:defRPr>
    </a:lvl1pPr>
    <a:lvl2pPr marL="392872" algn="l" defTabSz="785744" rtl="0" eaLnBrk="1" latinLnBrk="0" hangingPunct="1">
      <a:defRPr sz="1031" kern="1200">
        <a:solidFill>
          <a:schemeClr val="tx1"/>
        </a:solidFill>
        <a:latin typeface="+mn-lt"/>
        <a:ea typeface="+mn-ea"/>
        <a:cs typeface="+mn-cs"/>
      </a:defRPr>
    </a:lvl2pPr>
    <a:lvl3pPr marL="785744" algn="l" defTabSz="785744" rtl="0" eaLnBrk="1" latinLnBrk="0" hangingPunct="1">
      <a:defRPr sz="1031" kern="1200">
        <a:solidFill>
          <a:schemeClr val="tx1"/>
        </a:solidFill>
        <a:latin typeface="+mn-lt"/>
        <a:ea typeface="+mn-ea"/>
        <a:cs typeface="+mn-cs"/>
      </a:defRPr>
    </a:lvl3pPr>
    <a:lvl4pPr marL="1178616" algn="l" defTabSz="785744" rtl="0" eaLnBrk="1" latinLnBrk="0" hangingPunct="1">
      <a:defRPr sz="1031" kern="1200">
        <a:solidFill>
          <a:schemeClr val="tx1"/>
        </a:solidFill>
        <a:latin typeface="+mn-lt"/>
        <a:ea typeface="+mn-ea"/>
        <a:cs typeface="+mn-cs"/>
      </a:defRPr>
    </a:lvl4pPr>
    <a:lvl5pPr marL="1571488" algn="l" defTabSz="785744" rtl="0" eaLnBrk="1" latinLnBrk="0" hangingPunct="1">
      <a:defRPr sz="1031" kern="1200">
        <a:solidFill>
          <a:schemeClr val="tx1"/>
        </a:solidFill>
        <a:latin typeface="+mn-lt"/>
        <a:ea typeface="+mn-ea"/>
        <a:cs typeface="+mn-cs"/>
      </a:defRPr>
    </a:lvl5pPr>
    <a:lvl6pPr marL="1964360" algn="l" defTabSz="785744" rtl="0" eaLnBrk="1" latinLnBrk="0" hangingPunct="1">
      <a:defRPr sz="1031" kern="1200">
        <a:solidFill>
          <a:schemeClr val="tx1"/>
        </a:solidFill>
        <a:latin typeface="+mn-lt"/>
        <a:ea typeface="+mn-ea"/>
        <a:cs typeface="+mn-cs"/>
      </a:defRPr>
    </a:lvl6pPr>
    <a:lvl7pPr marL="2357232" algn="l" defTabSz="785744" rtl="0" eaLnBrk="1" latinLnBrk="0" hangingPunct="1">
      <a:defRPr sz="1031" kern="1200">
        <a:solidFill>
          <a:schemeClr val="tx1"/>
        </a:solidFill>
        <a:latin typeface="+mn-lt"/>
        <a:ea typeface="+mn-ea"/>
        <a:cs typeface="+mn-cs"/>
      </a:defRPr>
    </a:lvl7pPr>
    <a:lvl8pPr marL="2750104" algn="l" defTabSz="785744" rtl="0" eaLnBrk="1" latinLnBrk="0" hangingPunct="1">
      <a:defRPr sz="1031" kern="1200">
        <a:solidFill>
          <a:schemeClr val="tx1"/>
        </a:solidFill>
        <a:latin typeface="+mn-lt"/>
        <a:ea typeface="+mn-ea"/>
        <a:cs typeface="+mn-cs"/>
      </a:defRPr>
    </a:lvl8pPr>
    <a:lvl9pPr marL="3142976" algn="l" defTabSz="785744" rtl="0" eaLnBrk="1" latinLnBrk="0" hangingPunct="1">
      <a:defRPr sz="103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fr-FR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B7FAA-9DAF-4D36-B2ED-D8C5EB0CC574}" type="datetimeFigureOut">
              <a:rPr lang="fr-FR" smtClean="0"/>
              <a:t>07/05/2025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CFF56-F15A-4D8E-B31F-53AD2BA3B8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5016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B7FAA-9DAF-4D36-B2ED-D8C5EB0CC574}" type="datetimeFigureOut">
              <a:rPr lang="fr-FR" smtClean="0"/>
              <a:t>07/05/2025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CFF56-F15A-4D8E-B31F-53AD2BA3B8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6155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B7FAA-9DAF-4D36-B2ED-D8C5EB0CC574}" type="datetimeFigureOut">
              <a:rPr lang="fr-FR" smtClean="0"/>
              <a:t>07/05/2025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CFF56-F15A-4D8E-B31F-53AD2BA3B8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96311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B7FAA-9DAF-4D36-B2ED-D8C5EB0CC574}" type="datetimeFigureOut">
              <a:rPr lang="fr-FR" smtClean="0"/>
              <a:t>07/05/2025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CFF56-F15A-4D8E-B31F-53AD2BA3B8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1726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B7FAA-9DAF-4D36-B2ED-D8C5EB0CC574}" type="datetimeFigureOut">
              <a:rPr lang="fr-FR" smtClean="0"/>
              <a:t>07/05/2025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CFF56-F15A-4D8E-B31F-53AD2BA3B8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7089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B7FAA-9DAF-4D36-B2ED-D8C5EB0CC574}" type="datetimeFigureOut">
              <a:rPr lang="fr-FR" smtClean="0"/>
              <a:t>07/05/2025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CFF56-F15A-4D8E-B31F-53AD2BA3B8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4250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B7FAA-9DAF-4D36-B2ED-D8C5EB0CC574}" type="datetimeFigureOut">
              <a:rPr lang="fr-FR" smtClean="0"/>
              <a:t>07/05/2025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CFF56-F15A-4D8E-B31F-53AD2BA3B8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2723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B7FAA-9DAF-4D36-B2ED-D8C5EB0CC574}" type="datetimeFigureOut">
              <a:rPr lang="fr-FR" smtClean="0"/>
              <a:t>07/05/2025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CFF56-F15A-4D8E-B31F-53AD2BA3B8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3674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B7FAA-9DAF-4D36-B2ED-D8C5EB0CC574}" type="datetimeFigureOut">
              <a:rPr lang="fr-FR" smtClean="0"/>
              <a:t>07/05/2025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CFF56-F15A-4D8E-B31F-53AD2BA3B8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8979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B7FAA-9DAF-4D36-B2ED-D8C5EB0CC574}" type="datetimeFigureOut">
              <a:rPr lang="fr-FR" smtClean="0"/>
              <a:t>07/05/2025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CFF56-F15A-4D8E-B31F-53AD2BA3B8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6213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B7FAA-9DAF-4D36-B2ED-D8C5EB0CC574}" type="datetimeFigureOut">
              <a:rPr lang="fr-FR" smtClean="0"/>
              <a:t>07/05/2025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CFF56-F15A-4D8E-B31F-53AD2BA3B8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9005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1B7FAA-9DAF-4D36-B2ED-D8C5EB0CC574}" type="datetimeFigureOut">
              <a:rPr lang="fr-FR" smtClean="0"/>
              <a:t>07/05/2025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9CFF56-F15A-4D8E-B31F-53AD2BA3B8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56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4.emf"/><Relationship Id="rId4" Type="http://schemas.openxmlformats.org/officeDocument/2006/relationships/image" Target="../media/image1.wmf"/><Relationship Id="rId9" Type="http://schemas.openxmlformats.org/officeDocument/2006/relationships/oleObject" Target="../embeddings/oleObject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61A2E-A22F-49E2-A64A-F6738E7F10DF}" type="slidenum">
              <a:rPr lang="en-GB" smtClean="0"/>
              <a:t>1</a:t>
            </a:fld>
            <a:endParaRPr lang="en-GB" dirty="0"/>
          </a:p>
        </p:txBody>
      </p:sp>
      <p:graphicFrame>
        <p:nvGraphicFramePr>
          <p:cNvPr id="10" name="Obje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6605451"/>
              </p:ext>
            </p:extLst>
          </p:nvPr>
        </p:nvGraphicFramePr>
        <p:xfrm>
          <a:off x="1441450" y="425450"/>
          <a:ext cx="2576513" cy="183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77" name="Prism 10" r:id="rId3" imgW="4507920" imgH="3207960" progId="Prism10.Document">
                  <p:embed/>
                </p:oleObj>
              </mc:Choice>
              <mc:Fallback>
                <p:oleObj name="Prism 10" r:id="rId3" imgW="4507920" imgH="3207960" progId="Prism10.Document">
                  <p:embed/>
                  <p:pic>
                    <p:nvPicPr>
                      <p:cNvPr id="10" name="Objet 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41450" y="425450"/>
                        <a:ext cx="2576513" cy="1831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8707706"/>
              </p:ext>
            </p:extLst>
          </p:nvPr>
        </p:nvGraphicFramePr>
        <p:xfrm>
          <a:off x="3990975" y="368300"/>
          <a:ext cx="2219325" cy="2003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78" name="Prism 10" r:id="rId5" imgW="3617541" imgH="3372120" progId="Prism10.Document">
                  <p:embed/>
                </p:oleObj>
              </mc:Choice>
              <mc:Fallback>
                <p:oleObj name="Prism 10" r:id="rId5" imgW="3617541" imgH="3372120" progId="Prism10.Document">
                  <p:embed/>
                  <p:pic>
                    <p:nvPicPr>
                      <p:cNvPr id="17" name="Objet 1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990975" y="368300"/>
                        <a:ext cx="2219325" cy="2003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1573358"/>
              </p:ext>
            </p:extLst>
          </p:nvPr>
        </p:nvGraphicFramePr>
        <p:xfrm>
          <a:off x="1398588" y="2290763"/>
          <a:ext cx="2230437" cy="2003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79" name="Prism 10" r:id="rId7" imgW="3631219" imgH="3373920" progId="Prism10.Document">
                  <p:embed/>
                </p:oleObj>
              </mc:Choice>
              <mc:Fallback>
                <p:oleObj name="Prism 10" r:id="rId7" imgW="3631219" imgH="3373920" progId="Prism10.Document">
                  <p:embed/>
                  <p:pic>
                    <p:nvPicPr>
                      <p:cNvPr id="17" name="Objet 16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398588" y="2290763"/>
                        <a:ext cx="2230437" cy="2003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8452389"/>
              </p:ext>
            </p:extLst>
          </p:nvPr>
        </p:nvGraphicFramePr>
        <p:xfrm>
          <a:off x="3978275" y="2290763"/>
          <a:ext cx="2230438" cy="2003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0" name="Prism 10" r:id="rId9" imgW="3631219" imgH="3373920" progId="Prism10.Document">
                  <p:embed/>
                </p:oleObj>
              </mc:Choice>
              <mc:Fallback>
                <p:oleObj name="Prism 10" r:id="rId9" imgW="3631219" imgH="3373920" progId="Prism10.Document">
                  <p:embed/>
                  <p:pic>
                    <p:nvPicPr>
                      <p:cNvPr id="29" name="Objet 28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978275" y="2290763"/>
                        <a:ext cx="2230438" cy="2003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ZoneTexte 13"/>
          <p:cNvSpPr txBox="1"/>
          <p:nvPr/>
        </p:nvSpPr>
        <p:spPr>
          <a:xfrm>
            <a:off x="1327839" y="236409"/>
            <a:ext cx="271228" cy="2634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12" b="1" dirty="0"/>
              <a:t>A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3896898" y="236409"/>
            <a:ext cx="264816" cy="2634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12" b="1" dirty="0"/>
              <a:t>B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1326104" y="2209859"/>
            <a:ext cx="260008" cy="2634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12" b="1" dirty="0"/>
              <a:t>C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3898352" y="2211433"/>
            <a:ext cx="274434" cy="2634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12" b="1" dirty="0"/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233606443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2244</TotalTime>
  <Words>5</Words>
  <Application>Microsoft Office PowerPoint</Application>
  <PresentationFormat>Personnalisé</PresentationFormat>
  <Paragraphs>5</Paragraphs>
  <Slides>1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Thème Office</vt:lpstr>
      <vt:lpstr>Prism 10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Janaina Grevelinger</dc:creator>
  <cp:lastModifiedBy>Elodie Coulamy</cp:lastModifiedBy>
  <cp:revision>150</cp:revision>
  <dcterms:created xsi:type="dcterms:W3CDTF">2024-09-18T07:24:23Z</dcterms:created>
  <dcterms:modified xsi:type="dcterms:W3CDTF">2025-05-07T07:17:29Z</dcterms:modified>
</cp:coreProperties>
</file>