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2" r:id="rId2"/>
  </p:sldIdLst>
  <p:sldSz cx="7559675" cy="10691813"/>
  <p:notesSz cx="6858000" cy="9144000"/>
  <p:defaultTextStyle>
    <a:defPPr>
      <a:defRPr lang="fr-FR"/>
    </a:defPPr>
    <a:lvl1pPr marL="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54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254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EDC75A-50A8-45CB-8BEE-D6D8FC1E3C65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F8E05-B511-48FD-9701-AB61F871914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73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1pPr>
    <a:lvl2pPr marL="39287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2pPr>
    <a:lvl3pPr marL="78574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3pPr>
    <a:lvl4pPr marL="117861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4pPr>
    <a:lvl5pPr marL="1571488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5pPr>
    <a:lvl6pPr marL="1964360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6pPr>
    <a:lvl7pPr marL="2357232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7pPr>
    <a:lvl8pPr marL="2750104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8pPr>
    <a:lvl9pPr marL="3142976" algn="l" defTabSz="785744" rtl="0" eaLnBrk="1" latinLnBrk="0" hangingPunct="1">
      <a:defRPr sz="103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501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155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631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1726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7089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25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7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367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8979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621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9005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B7FAA-9DAF-4D36-B2ED-D8C5EB0CC574}" type="datetimeFigureOut">
              <a:rPr lang="fr-FR" smtClean="0"/>
              <a:t>07/05/2025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CFF56-F15A-4D8E-B31F-53AD2BA3B8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5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/>
          <p:cNvGrpSpPr/>
          <p:nvPr/>
        </p:nvGrpSpPr>
        <p:grpSpPr>
          <a:xfrm>
            <a:off x="39688" y="255480"/>
            <a:ext cx="7591425" cy="4372083"/>
            <a:chOff x="39688" y="481770"/>
            <a:chExt cx="7591425" cy="4372083"/>
          </a:xfrm>
        </p:grpSpPr>
        <p:graphicFrame>
          <p:nvGraphicFramePr>
            <p:cNvPr id="18" name="Obje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84189773"/>
                </p:ext>
              </p:extLst>
            </p:nvPr>
          </p:nvGraphicFramePr>
          <p:xfrm>
            <a:off x="39688" y="534265"/>
            <a:ext cx="7591425" cy="4319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238" name="Prism 10" r:id="rId3" imgW="8889791" imgH="5048462" progId="Prism10.Document">
                    <p:embed/>
                  </p:oleObj>
                </mc:Choice>
                <mc:Fallback>
                  <p:oleObj name="Prism 10" r:id="rId3" imgW="8889791" imgH="5048462" progId="Prism10.Document">
                    <p:embed/>
                    <p:pic>
                      <p:nvPicPr>
                        <p:cNvPr id="23" name="Objet 2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9688" y="534265"/>
                          <a:ext cx="7591425" cy="43195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Groupe 18"/>
            <p:cNvGrpSpPr/>
            <p:nvPr/>
          </p:nvGrpSpPr>
          <p:grpSpPr>
            <a:xfrm>
              <a:off x="120032" y="481770"/>
              <a:ext cx="3936911" cy="2435467"/>
              <a:chOff x="1059582" y="5687691"/>
              <a:chExt cx="3936911" cy="2435467"/>
            </a:xfrm>
          </p:grpSpPr>
          <p:grpSp>
            <p:nvGrpSpPr>
              <p:cNvPr id="22" name="Groupe 21"/>
              <p:cNvGrpSpPr/>
              <p:nvPr/>
            </p:nvGrpSpPr>
            <p:grpSpPr>
              <a:xfrm>
                <a:off x="1059582" y="5687691"/>
                <a:ext cx="3936911" cy="2435467"/>
                <a:chOff x="824768" y="7632448"/>
                <a:chExt cx="5196607" cy="3214740"/>
              </a:xfrm>
            </p:grpSpPr>
            <p:sp>
              <p:nvSpPr>
                <p:cNvPr id="25" name="ZoneTexte 24"/>
                <p:cNvSpPr txBox="1"/>
                <p:nvPr/>
              </p:nvSpPr>
              <p:spPr>
                <a:xfrm>
                  <a:off x="852274" y="7634118"/>
                  <a:ext cx="358013" cy="3477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112" b="1" dirty="0"/>
                    <a:t>A</a:t>
                  </a:r>
                </a:p>
              </p:txBody>
            </p:sp>
            <p:sp>
              <p:nvSpPr>
                <p:cNvPr id="26" name="ZoneTexte 25"/>
                <p:cNvSpPr txBox="1"/>
                <p:nvPr/>
              </p:nvSpPr>
              <p:spPr>
                <a:xfrm>
                  <a:off x="3257267" y="7632448"/>
                  <a:ext cx="349549" cy="3477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112" b="1" dirty="0"/>
                    <a:t>B</a:t>
                  </a:r>
                </a:p>
              </p:txBody>
            </p:sp>
            <p:sp>
              <p:nvSpPr>
                <p:cNvPr id="27" name="ZoneTexte 26"/>
                <p:cNvSpPr txBox="1"/>
                <p:nvPr/>
              </p:nvSpPr>
              <p:spPr>
                <a:xfrm>
                  <a:off x="5678172" y="7634702"/>
                  <a:ext cx="343203" cy="3477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112" b="1" dirty="0"/>
                    <a:t>C</a:t>
                  </a:r>
                </a:p>
              </p:txBody>
            </p:sp>
            <p:sp>
              <p:nvSpPr>
                <p:cNvPr id="29" name="ZoneTexte 28"/>
                <p:cNvSpPr txBox="1"/>
                <p:nvPr/>
              </p:nvSpPr>
              <p:spPr>
                <a:xfrm>
                  <a:off x="824768" y="10499416"/>
                  <a:ext cx="334739" cy="34777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112" b="1" dirty="0"/>
                    <a:t>E</a:t>
                  </a:r>
                </a:p>
              </p:txBody>
            </p:sp>
          </p:grpSp>
          <p:sp>
            <p:nvSpPr>
              <p:cNvPr id="24" name="ZoneTexte 23"/>
              <p:cNvSpPr txBox="1"/>
              <p:nvPr/>
            </p:nvSpPr>
            <p:spPr>
              <a:xfrm>
                <a:off x="2896741" y="7859675"/>
                <a:ext cx="250390" cy="2634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112" b="1" dirty="0"/>
                  <a:t>F</a:t>
                </a:r>
              </a:p>
            </p:txBody>
          </p:sp>
        </p:grpSp>
        <p:sp>
          <p:nvSpPr>
            <p:cNvPr id="20" name="ZoneTexte 19"/>
            <p:cNvSpPr txBox="1"/>
            <p:nvPr/>
          </p:nvSpPr>
          <p:spPr>
            <a:xfrm>
              <a:off x="5666133" y="483024"/>
              <a:ext cx="274434" cy="26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12" b="1" dirty="0"/>
                <a:t>D</a:t>
              </a: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3780905" y="2653751"/>
              <a:ext cx="276038" cy="263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12" b="1" dirty="0"/>
                <a:t>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5641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2242</TotalTime>
  <Words>7</Words>
  <Application>Microsoft Office PowerPoint</Application>
  <PresentationFormat>Personnalisé</PresentationFormat>
  <Paragraphs>7</Paragraphs>
  <Slides>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Prism 10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Janaina Grevelinger</dc:creator>
  <cp:lastModifiedBy>Elodie Coulamy</cp:lastModifiedBy>
  <cp:revision>146</cp:revision>
  <dcterms:created xsi:type="dcterms:W3CDTF">2024-09-18T07:24:23Z</dcterms:created>
  <dcterms:modified xsi:type="dcterms:W3CDTF">2025-05-07T07:24:40Z</dcterms:modified>
</cp:coreProperties>
</file>