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EBBF4-5EF5-4509-AEA1-7079CB419873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083B1-A2C9-48B0-967A-B95A5AD058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71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8C5D3-35D9-43B2-BD7A-56A2C2EC081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232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13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714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97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625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51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273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53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78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42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123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63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A6CBD-2EA8-4B2D-9F5F-CCA37FF95134}" type="datetimeFigureOut">
              <a:rPr lang="fr-FR" smtClean="0"/>
              <a:t>22/08/2025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41200-F522-467C-88D2-5185C70AA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98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819307" y="18966"/>
            <a:ext cx="10284112" cy="6795151"/>
            <a:chOff x="-190530" y="95446"/>
            <a:chExt cx="7276982" cy="5074171"/>
          </a:xfrm>
        </p:grpSpPr>
        <p:sp>
          <p:nvSpPr>
            <p:cNvPr id="5" name="Zone de texte 2"/>
            <p:cNvSpPr txBox="1">
              <a:spLocks noChangeArrowheads="1"/>
            </p:cNvSpPr>
            <p:nvPr/>
          </p:nvSpPr>
          <p:spPr bwMode="auto">
            <a:xfrm>
              <a:off x="3508744" y="3423684"/>
              <a:ext cx="327660" cy="292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-190530" y="95446"/>
              <a:ext cx="7276982" cy="5074171"/>
              <a:chOff x="-190530" y="95446"/>
              <a:chExt cx="7276982" cy="5074171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-190530" y="148856"/>
                <a:ext cx="7276982" cy="5020761"/>
                <a:chOff x="-190530" y="0"/>
                <a:chExt cx="7276982" cy="5020761"/>
              </a:xfrm>
            </p:grpSpPr>
            <p:grpSp>
              <p:nvGrpSpPr>
                <p:cNvPr id="12" name="Groupe 11"/>
                <p:cNvGrpSpPr/>
                <p:nvPr/>
              </p:nvGrpSpPr>
              <p:grpSpPr>
                <a:xfrm>
                  <a:off x="0" y="0"/>
                  <a:ext cx="7086452" cy="5020761"/>
                  <a:chOff x="0" y="0"/>
                  <a:chExt cx="7086452" cy="5020761"/>
                </a:xfrm>
              </p:grpSpPr>
              <p:pic>
                <p:nvPicPr>
                  <p:cNvPr id="14" name="Image 13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753" y="0"/>
                    <a:ext cx="3387090" cy="1639570"/>
                  </a:xfrm>
                  <a:prstGeom prst="rect">
                    <a:avLst/>
                  </a:prstGeom>
                </p:spPr>
              </p:pic>
              <p:pic>
                <p:nvPicPr>
                  <p:cNvPr id="15" name="Image 14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25702" y="0"/>
                    <a:ext cx="3460750" cy="1675130"/>
                  </a:xfrm>
                  <a:prstGeom prst="rect">
                    <a:avLst/>
                  </a:prstGeom>
                </p:spPr>
              </p:pic>
              <p:pic>
                <p:nvPicPr>
                  <p:cNvPr id="16" name="Image 1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46967" y="1679944"/>
                    <a:ext cx="3291840" cy="1592580"/>
                  </a:xfrm>
                  <a:prstGeom prst="rect">
                    <a:avLst/>
                  </a:prstGeom>
                </p:spPr>
              </p:pic>
              <p:pic>
                <p:nvPicPr>
                  <p:cNvPr id="17" name="Image 1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0" y="1679944"/>
                    <a:ext cx="3524250" cy="1705610"/>
                  </a:xfrm>
                  <a:prstGeom prst="rect">
                    <a:avLst/>
                  </a:prstGeom>
                </p:spPr>
              </p:pic>
              <p:pic>
                <p:nvPicPr>
                  <p:cNvPr id="18" name="Image 17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18826" y="3371230"/>
                    <a:ext cx="3337560" cy="1615440"/>
                  </a:xfrm>
                  <a:prstGeom prst="rect">
                    <a:avLst/>
                  </a:prstGeom>
                </p:spPr>
              </p:pic>
              <p:pic>
                <p:nvPicPr>
                  <p:cNvPr id="19" name="Image 18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59488" y="3421196"/>
                    <a:ext cx="3304540" cy="15995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3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-190530" y="3239187"/>
                  <a:ext cx="327660" cy="2927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14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</a:t>
                  </a:r>
                  <a:endParaRPr lang="fr-FR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" name="Zone de texte 2"/>
              <p:cNvSpPr txBox="1">
                <a:spLocks noChangeArrowheads="1"/>
              </p:cNvSpPr>
              <p:nvPr/>
            </p:nvSpPr>
            <p:spPr bwMode="auto">
              <a:xfrm>
                <a:off x="-187643" y="125611"/>
                <a:ext cx="375285" cy="26606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4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3484931" y="95446"/>
                <a:ext cx="375285" cy="26606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endParaRPr lang="fr-FR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-189875" y="1719477"/>
                <a:ext cx="375285" cy="43561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endParaRPr lang="fr-FR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3508744" y="1711842"/>
                <a:ext cx="32766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400" b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83720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</Words>
  <Application>Microsoft Office PowerPoint</Application>
  <PresentationFormat>Grand écran</PresentationFormat>
  <Paragraphs>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PERCEVAULT Ludivine</dc:creator>
  <cp:lastModifiedBy>PERCEVAULT Ludivine</cp:lastModifiedBy>
  <cp:revision>3</cp:revision>
  <dcterms:created xsi:type="dcterms:W3CDTF">2025-08-22T09:48:50Z</dcterms:created>
  <dcterms:modified xsi:type="dcterms:W3CDTF">2025-08-22T10:19:44Z</dcterms:modified>
</cp:coreProperties>
</file>