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50" d="100"/>
          <a:sy n="50" d="100"/>
        </p:scale>
        <p:origin x="1086" y="1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2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40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40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31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44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24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99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37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012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36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84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3C589-D7CD-4A62-89F5-915CA19A0425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FD245-3843-4D27-BB81-9CFB6E55FE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08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/>
          <p:cNvGrpSpPr/>
          <p:nvPr/>
        </p:nvGrpSpPr>
        <p:grpSpPr>
          <a:xfrm>
            <a:off x="119847" y="330200"/>
            <a:ext cx="11939711" cy="6007273"/>
            <a:chOff x="119847" y="330200"/>
            <a:chExt cx="11939711" cy="6007273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5460" y="3742821"/>
              <a:ext cx="5359006" cy="2594652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47" y="451794"/>
              <a:ext cx="6295456" cy="3048050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204" y="1027235"/>
              <a:ext cx="5428354" cy="2252767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469900" y="330200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</a:t>
              </a:r>
              <a:endParaRPr lang="fr-FR" b="1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631204" y="451794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  <a:endParaRPr lang="fr-FR" b="1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2953065" y="377799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C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938783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PERCEVAULT Ludivine</dc:creator>
  <cp:lastModifiedBy>PERCEVAULT Ludivine</cp:lastModifiedBy>
  <cp:revision>3</cp:revision>
  <dcterms:created xsi:type="dcterms:W3CDTF">2025-08-26T07:45:59Z</dcterms:created>
  <dcterms:modified xsi:type="dcterms:W3CDTF">2025-08-26T08:06:54Z</dcterms:modified>
</cp:coreProperties>
</file>