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8257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8936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222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758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11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09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587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91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38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914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58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60FB7-09A1-45D7-BBA0-9F2677E515F6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C35A3-65A2-4364-95A2-B0D40CFE3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45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2622882" y="192505"/>
            <a:ext cx="6934199" cy="6472982"/>
            <a:chOff x="-8212" y="0"/>
            <a:chExt cx="4731392" cy="4555915"/>
          </a:xfrm>
        </p:grpSpPr>
        <p:sp>
          <p:nvSpPr>
            <p:cNvPr id="5" name="Zone de texte 2"/>
            <p:cNvSpPr txBox="1">
              <a:spLocks noChangeArrowheads="1"/>
            </p:cNvSpPr>
            <p:nvPr/>
          </p:nvSpPr>
          <p:spPr bwMode="auto">
            <a:xfrm>
              <a:off x="-8212" y="0"/>
              <a:ext cx="553704" cy="3270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Zone de texte 2"/>
            <p:cNvSpPr txBox="1">
              <a:spLocks noChangeArrowheads="1"/>
            </p:cNvSpPr>
            <p:nvPr/>
          </p:nvSpPr>
          <p:spPr bwMode="auto">
            <a:xfrm>
              <a:off x="-8212" y="1547446"/>
              <a:ext cx="532130" cy="3270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</a:t>
              </a:r>
              <a:endParaRPr lang="fr-F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Groupe 6"/>
            <p:cNvGrpSpPr/>
            <p:nvPr/>
          </p:nvGrpSpPr>
          <p:grpSpPr>
            <a:xfrm>
              <a:off x="130628" y="246184"/>
              <a:ext cx="4592552" cy="4309731"/>
              <a:chOff x="0" y="0"/>
              <a:chExt cx="4592552" cy="4309731"/>
            </a:xfrm>
          </p:grpSpPr>
          <p:pic>
            <p:nvPicPr>
              <p:cNvPr id="8" name="Image 7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487156"/>
                <a:ext cx="4214495" cy="2822575"/>
              </a:xfrm>
              <a:prstGeom prst="rect">
                <a:avLst/>
              </a:prstGeom>
            </p:spPr>
          </p:pic>
          <p:grpSp>
            <p:nvGrpSpPr>
              <p:cNvPr id="9" name="Groupe 8"/>
              <p:cNvGrpSpPr/>
              <p:nvPr/>
            </p:nvGrpSpPr>
            <p:grpSpPr>
              <a:xfrm>
                <a:off x="602902" y="0"/>
                <a:ext cx="3989650" cy="1283935"/>
                <a:chOff x="0" y="0"/>
                <a:chExt cx="3989650" cy="1283935"/>
              </a:xfrm>
            </p:grpSpPr>
            <p:grpSp>
              <p:nvGrpSpPr>
                <p:cNvPr id="10" name="Groupe 9"/>
                <p:cNvGrpSpPr/>
                <p:nvPr/>
              </p:nvGrpSpPr>
              <p:grpSpPr>
                <a:xfrm>
                  <a:off x="0" y="24825"/>
                  <a:ext cx="2312690" cy="1251278"/>
                  <a:chOff x="0" y="0"/>
                  <a:chExt cx="2312690" cy="1251278"/>
                </a:xfrm>
              </p:grpSpPr>
              <p:pic>
                <p:nvPicPr>
                  <p:cNvPr id="17" name="Image 16"/>
                  <p:cNvPicPr>
                    <a:picLocks noChangeAspect="1"/>
                  </p:cNvPicPr>
                  <p:nvPr/>
                </p:nvPicPr>
                <p:blipFill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-1" b="3280"/>
                  <a:stretch/>
                </p:blipFill>
                <p:spPr bwMode="auto">
                  <a:xfrm>
                    <a:off x="12412" y="4138"/>
                    <a:ext cx="1494155" cy="1247140"/>
                  </a:xfrm>
                  <a:prstGeom prst="rect">
                    <a:avLst/>
                  </a:prstGeom>
                  <a:ln>
                    <a:noFill/>
                  </a:ln>
                  <a:extLst>
                    <a:ext uri="{53640926-AAD7-44D8-BBD7-CCE9431645EC}">
                      <a14:shadowObscured xmlns:a14="http://schemas.microsoft.com/office/drawing/2010/main"/>
                    </a:ext>
                  </a:extLst>
                </p:spPr>
              </p:pic>
              <p:sp>
                <p:nvSpPr>
                  <p:cNvPr id="18" name="Zone de texte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304415" cy="38608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sp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100" b="1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Hoechst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" name="Zone de texte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75" y="136540"/>
                    <a:ext cx="2304415" cy="38608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sp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100" b="1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APN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20" name="Connecteur droit 19"/>
                  <p:cNvCxnSpPr/>
                  <p:nvPr/>
                </p:nvCxnSpPr>
                <p:spPr>
                  <a:xfrm>
                    <a:off x="45513" y="1212304"/>
                    <a:ext cx="510540" cy="1905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" name="Groupe 10"/>
                <p:cNvGrpSpPr/>
                <p:nvPr/>
              </p:nvGrpSpPr>
              <p:grpSpPr>
                <a:xfrm>
                  <a:off x="1675710" y="0"/>
                  <a:ext cx="2313940" cy="1283935"/>
                  <a:chOff x="0" y="0"/>
                  <a:chExt cx="2313940" cy="1283935"/>
                </a:xfrm>
              </p:grpSpPr>
              <p:grpSp>
                <p:nvGrpSpPr>
                  <p:cNvPr id="12" name="Groupe 11"/>
                  <p:cNvGrpSpPr/>
                  <p:nvPr/>
                </p:nvGrpSpPr>
                <p:grpSpPr>
                  <a:xfrm>
                    <a:off x="0" y="0"/>
                    <a:ext cx="2313940" cy="1283935"/>
                    <a:chOff x="0" y="-27295"/>
                    <a:chExt cx="2313940" cy="1284545"/>
                  </a:xfrm>
                </p:grpSpPr>
                <p:pic>
                  <p:nvPicPr>
                    <p:cNvPr id="14" name="Image 13"/>
                    <p:cNvPicPr>
                      <a:picLocks noChangeAspect="1"/>
                    </p:cNvPicPr>
                    <p:nvPr/>
                  </p:nvPicPr>
                  <p:blipFill rotWithShape="1">
                    <a:blip r:embed="rId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-1" b="4100"/>
                    <a:stretch/>
                  </p:blipFill>
                  <p:spPr>
                    <a:xfrm>
                      <a:off x="58524" y="5498"/>
                      <a:ext cx="1527762" cy="1251752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5" name="Zone de texte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0" y="-27295"/>
                      <a:ext cx="2304415" cy="41337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Hoechst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6" name="Zone de texte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525" y="133350"/>
                      <a:ext cx="2304415" cy="38608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spAutoFit/>
                    </a:bodyPr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1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cxnSp>
                <p:nvCxnSpPr>
                  <p:cNvPr id="13" name="Connecteur droit 12"/>
                  <p:cNvCxnSpPr/>
                  <p:nvPr/>
                </p:nvCxnSpPr>
                <p:spPr>
                  <a:xfrm>
                    <a:off x="72206" y="1258957"/>
                    <a:ext cx="304133" cy="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</p:spTree>
    <p:extLst>
      <p:ext uri="{BB962C8B-B14F-4D97-AF65-F5344CB8AC3E}">
        <p14:creationId xmlns:p14="http://schemas.microsoft.com/office/powerpoint/2010/main" val="30758144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Grand écran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>ANSES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PERCEVAULT Ludivine</dc:creator>
  <cp:lastModifiedBy>PERCEVAULT Ludivine</cp:lastModifiedBy>
  <cp:revision>1</cp:revision>
  <dcterms:created xsi:type="dcterms:W3CDTF">2025-08-22T10:23:59Z</dcterms:created>
  <dcterms:modified xsi:type="dcterms:W3CDTF">2025-08-22T10:24:16Z</dcterms:modified>
</cp:coreProperties>
</file>