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5" d="100"/>
          <a:sy n="75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06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2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64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77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8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89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0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389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281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298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395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1CB06-274E-4B8F-80ED-60EFD3D437CE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6DC13-ECCA-4A51-AED4-6F5F3C7425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038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/>
        </p:nvGrpSpPr>
        <p:grpSpPr>
          <a:xfrm>
            <a:off x="167481" y="1597559"/>
            <a:ext cx="11694319" cy="2950650"/>
            <a:chOff x="167481" y="1597559"/>
            <a:chExt cx="11694319" cy="2950650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926" b="21852"/>
            <a:stretch/>
          </p:blipFill>
          <p:spPr>
            <a:xfrm>
              <a:off x="6223000" y="1966891"/>
              <a:ext cx="5638800" cy="2581318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074" b="24075"/>
            <a:stretch/>
          </p:blipFill>
          <p:spPr>
            <a:xfrm>
              <a:off x="167481" y="1966891"/>
              <a:ext cx="5786438" cy="240030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317500" y="1597559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</a:t>
              </a:r>
              <a:endParaRPr lang="fr-FR" b="1" dirty="0"/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6239947" y="1597559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249297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ANSES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PERCEVAULT Ludivine</dc:creator>
  <cp:lastModifiedBy>PERCEVAULT Ludivine</cp:lastModifiedBy>
  <cp:revision>2</cp:revision>
  <dcterms:created xsi:type="dcterms:W3CDTF">2025-08-25T15:12:34Z</dcterms:created>
  <dcterms:modified xsi:type="dcterms:W3CDTF">2025-08-25T15:31:45Z</dcterms:modified>
</cp:coreProperties>
</file>