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75" d="100"/>
          <a:sy n="75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691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33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268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673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71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416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49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318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6719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374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2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55C1E-74FF-4ADC-889C-75F5A1B2E4CE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EFC1E-CE98-4DB2-A57E-6D55035CE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02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144379" y="577517"/>
            <a:ext cx="11903242" cy="5702966"/>
            <a:chOff x="144379" y="577517"/>
            <a:chExt cx="11903242" cy="5702966"/>
          </a:xfrm>
        </p:grpSpPr>
        <p:grpSp>
          <p:nvGrpSpPr>
            <p:cNvPr id="4" name="Groupe 3"/>
            <p:cNvGrpSpPr/>
            <p:nvPr/>
          </p:nvGrpSpPr>
          <p:grpSpPr>
            <a:xfrm>
              <a:off x="144379" y="577517"/>
              <a:ext cx="11903242" cy="5702966"/>
              <a:chOff x="0" y="0"/>
              <a:chExt cx="7123480" cy="3107668"/>
            </a:xfrm>
          </p:grpSpPr>
          <p:grpSp>
            <p:nvGrpSpPr>
              <p:cNvPr id="5" name="Groupe 4"/>
              <p:cNvGrpSpPr/>
              <p:nvPr/>
            </p:nvGrpSpPr>
            <p:grpSpPr>
              <a:xfrm>
                <a:off x="0" y="0"/>
                <a:ext cx="7123480" cy="3107668"/>
                <a:chOff x="0" y="0"/>
                <a:chExt cx="7123480" cy="3107668"/>
              </a:xfrm>
            </p:grpSpPr>
            <p:sp>
              <p:nvSpPr>
                <p:cNvPr id="7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154113" y="0"/>
                  <a:ext cx="280670" cy="28067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fr-FR" sz="1400" b="1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</a:t>
                  </a:r>
                  <a:endParaRPr lang="fr-FR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8" name="Image 7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169523"/>
                  <a:ext cx="3655695" cy="2938145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9" name="Groupe 8"/>
                <p:cNvGrpSpPr/>
                <p:nvPr/>
              </p:nvGrpSpPr>
              <p:grpSpPr>
                <a:xfrm>
                  <a:off x="3601092" y="41096"/>
                  <a:ext cx="3522388" cy="3000054"/>
                  <a:chOff x="0" y="0"/>
                  <a:chExt cx="3522388" cy="3000054"/>
                </a:xfrm>
              </p:grpSpPr>
              <p:sp>
                <p:nvSpPr>
                  <p:cNvPr id="10" name="Zone de texte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25686"/>
                    <a:ext cx="280670" cy="28067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B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1" name="Groupe 10"/>
                  <p:cNvGrpSpPr/>
                  <p:nvPr/>
                </p:nvGrpSpPr>
                <p:grpSpPr>
                  <a:xfrm>
                    <a:off x="118153" y="0"/>
                    <a:ext cx="3404235" cy="3000054"/>
                    <a:chOff x="0" y="0"/>
                    <a:chExt cx="3404235" cy="3000054"/>
                  </a:xfrm>
                </p:grpSpPr>
                <p:pic>
                  <p:nvPicPr>
                    <p:cNvPr id="12" name="Image 11"/>
                    <p:cNvPicPr>
                      <a:picLocks noChangeAspect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0" y="256854"/>
                      <a:ext cx="3404235" cy="274320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13" name="Groupe 12"/>
                    <p:cNvGrpSpPr/>
                    <p:nvPr/>
                  </p:nvGrpSpPr>
                  <p:grpSpPr>
                    <a:xfrm>
                      <a:off x="2065106" y="0"/>
                      <a:ext cx="744856" cy="449580"/>
                      <a:chOff x="0" y="0"/>
                      <a:chExt cx="2466975" cy="1303020"/>
                    </a:xfrm>
                  </p:grpSpPr>
                  <p:pic>
                    <p:nvPicPr>
                      <p:cNvPr id="14" name="Image 13"/>
                      <p:cNvPicPr>
                        <a:picLocks noChangeAspect="1"/>
                      </p:cNvPicPr>
                      <p:nvPr/>
                    </p:nvPicPr>
                    <p:blipFill>
                      <a:blip r:embed="rId4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466975" cy="1095375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5" name="Rectangle 14"/>
                      <p:cNvSpPr/>
                      <p:nvPr/>
                    </p:nvSpPr>
                    <p:spPr>
                      <a:xfrm>
                        <a:off x="0" y="944880"/>
                        <a:ext cx="381000" cy="35814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fr-FR"/>
                      </a:p>
                    </p:txBody>
                  </p:sp>
                </p:grpSp>
              </p:grpSp>
            </p:grpSp>
          </p:grpSp>
          <p:sp>
            <p:nvSpPr>
              <p:cNvPr id="6" name="Rectangle 5"/>
              <p:cNvSpPr/>
              <p:nvPr/>
            </p:nvSpPr>
            <p:spPr>
              <a:xfrm>
                <a:off x="6499185" y="324091"/>
                <a:ext cx="590309" cy="2893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</p:grpSp>
        <p:sp>
          <p:nvSpPr>
            <p:cNvPr id="2" name="ZoneTexte 1"/>
            <p:cNvSpPr txBox="1"/>
            <p:nvPr/>
          </p:nvSpPr>
          <p:spPr>
            <a:xfrm>
              <a:off x="3485663" y="847294"/>
              <a:ext cx="173291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/>
                <a:t>Log</a:t>
              </a:r>
              <a:r>
                <a:rPr lang="fr-FR" sz="1200" b="1" baseline="-25000" dirty="0" smtClean="0"/>
                <a:t>2</a:t>
              </a:r>
              <a:r>
                <a:rPr lang="fr-FR" sz="1200" b="1" dirty="0" smtClean="0"/>
                <a:t>(normalized </a:t>
              </a:r>
              <a:r>
                <a:rPr lang="fr-FR" sz="1200" b="1" dirty="0" err="1" smtClean="0"/>
                <a:t>counts</a:t>
              </a:r>
              <a:r>
                <a:rPr lang="fr-FR" sz="1200" b="1" dirty="0" smtClean="0"/>
                <a:t>)</a:t>
              </a:r>
              <a:endParaRPr lang="fr-FR" sz="1200" b="1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9594282" y="750113"/>
              <a:ext cx="173291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 smtClean="0"/>
                <a:t>Log</a:t>
              </a:r>
              <a:r>
                <a:rPr lang="fr-FR" sz="1200" b="1" baseline="-25000" dirty="0" smtClean="0"/>
                <a:t>2</a:t>
              </a:r>
              <a:r>
                <a:rPr lang="fr-FR" sz="1200" b="1" dirty="0" smtClean="0"/>
                <a:t>(normalized </a:t>
              </a:r>
              <a:r>
                <a:rPr lang="fr-FR" sz="1200" b="1" smtClean="0"/>
                <a:t>counts)</a:t>
              </a:r>
              <a:endParaRPr lang="fr-FR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076585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Grand écran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>ANSES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PERCEVAULT Ludivine</dc:creator>
  <cp:lastModifiedBy>PERCEVAULT Ludivine</cp:lastModifiedBy>
  <cp:revision>2</cp:revision>
  <dcterms:created xsi:type="dcterms:W3CDTF">2025-08-26T08:09:28Z</dcterms:created>
  <dcterms:modified xsi:type="dcterms:W3CDTF">2025-08-26T12:41:43Z</dcterms:modified>
</cp:coreProperties>
</file>