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7" r:id="rId2"/>
  </p:sldIdLst>
  <p:sldSz cx="9144000" cy="6858000" type="screen4x3"/>
  <p:notesSz cx="6858000" cy="9144000"/>
  <p:defaultTextStyle>
    <a:defPPr>
      <a:defRPr lang="zh-CN"/>
    </a:defPPr>
    <a:lvl1pPr algn="l" defTabSz="91281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1pPr>
    <a:lvl2pPr marL="455613" indent="1588" algn="l" defTabSz="91281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2pPr>
    <a:lvl3pPr marL="912813" indent="1588" algn="l" defTabSz="91281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3pPr>
    <a:lvl4pPr marL="1370013" indent="1588" algn="l" defTabSz="91281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4pPr>
    <a:lvl5pPr marL="1827213" indent="1588" algn="l" defTabSz="91281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574" autoAdjust="0"/>
  </p:normalViewPr>
  <p:slideViewPr>
    <p:cSldViewPr>
      <p:cViewPr>
        <p:scale>
          <a:sx n="110" d="100"/>
          <a:sy n="110" d="100"/>
        </p:scale>
        <p:origin x="-216" y="54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914268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914268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18E94D3F-A6AF-497F-9316-1BEB7D2A44BC}" type="datetimeFigureOut">
              <a:rPr lang="zh-CN" altLang="en-US"/>
              <a:pPr>
                <a:defRPr/>
              </a:pPr>
              <a:t>2015/5/15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914268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defTabSz="914268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B9FB7087-897E-4268-A024-8CFEFE78623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9128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613" algn="l" defTabSz="9128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2813" algn="l" defTabSz="9128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013" algn="l" defTabSz="9128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7213" algn="l" defTabSz="9128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72" algn="l" defTabSz="91426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06" algn="l" defTabSz="91426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40" algn="l" defTabSz="91426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74" algn="l" defTabSz="91426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6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8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0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9780F6-E412-445C-8AEE-A399DAD4CA03}" type="datetimeFigureOut">
              <a:rPr lang="zh-CN" altLang="en-US"/>
              <a:pPr>
                <a:defRPr/>
              </a:pPr>
              <a:t>2015/5/15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17354F-3521-4F54-B1EF-3E5078CEE8E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7264E2-6B9A-4395-A04E-44F11E10704A}" type="datetimeFigureOut">
              <a:rPr lang="zh-CN" altLang="en-US"/>
              <a:pPr>
                <a:defRPr/>
              </a:pPr>
              <a:t>2015/5/15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47B44D-209A-46E3-89A9-79655FFF22F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5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3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6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0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53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67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80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9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07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86FF08-657F-4CBA-9A38-665E86AF3E4C}" type="datetimeFigureOut">
              <a:rPr lang="zh-CN" altLang="en-US"/>
              <a:pPr>
                <a:defRPr/>
              </a:pPr>
              <a:t>2015/5/15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16040F-202D-4F42-A37C-6784322A0A7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2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C02B2A-63B1-414E-B940-77C68A4DA3C3}" type="datetimeFigureOut">
              <a:rPr lang="zh-CN" altLang="en-US"/>
              <a:pPr>
                <a:defRPr/>
              </a:pPr>
              <a:t>2015/5/15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456A3D-1532-4FC1-87B8-EDA85D7C9E2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5" indent="0">
              <a:buNone/>
              <a:defRPr sz="2000" b="1"/>
            </a:lvl2pPr>
            <a:lvl3pPr marL="914268" indent="0">
              <a:buNone/>
              <a:defRPr sz="1800" b="1"/>
            </a:lvl3pPr>
            <a:lvl4pPr marL="1371404" indent="0">
              <a:buNone/>
              <a:defRPr sz="1600" b="1"/>
            </a:lvl4pPr>
            <a:lvl5pPr marL="1828537" indent="0">
              <a:buNone/>
              <a:defRPr sz="1600" b="1"/>
            </a:lvl5pPr>
            <a:lvl6pPr marL="2285672" indent="0">
              <a:buNone/>
              <a:defRPr sz="1600" b="1"/>
            </a:lvl6pPr>
            <a:lvl7pPr marL="2742806" indent="0">
              <a:buNone/>
              <a:defRPr sz="1600" b="1"/>
            </a:lvl7pPr>
            <a:lvl8pPr marL="3199940" indent="0">
              <a:buNone/>
              <a:defRPr sz="1600" b="1"/>
            </a:lvl8pPr>
            <a:lvl9pPr marL="3657074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5" indent="0">
              <a:buNone/>
              <a:defRPr sz="2000" b="1"/>
            </a:lvl2pPr>
            <a:lvl3pPr marL="914268" indent="0">
              <a:buNone/>
              <a:defRPr sz="1800" b="1"/>
            </a:lvl3pPr>
            <a:lvl4pPr marL="1371404" indent="0">
              <a:buNone/>
              <a:defRPr sz="1600" b="1"/>
            </a:lvl4pPr>
            <a:lvl5pPr marL="1828537" indent="0">
              <a:buNone/>
              <a:defRPr sz="1600" b="1"/>
            </a:lvl5pPr>
            <a:lvl6pPr marL="2285672" indent="0">
              <a:buNone/>
              <a:defRPr sz="1600" b="1"/>
            </a:lvl6pPr>
            <a:lvl7pPr marL="2742806" indent="0">
              <a:buNone/>
              <a:defRPr sz="1600" b="1"/>
            </a:lvl7pPr>
            <a:lvl8pPr marL="3199940" indent="0">
              <a:buNone/>
              <a:defRPr sz="1600" b="1"/>
            </a:lvl8pPr>
            <a:lvl9pPr marL="3657074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1169F4-B1D1-46EA-B02F-B913B687089F}" type="datetimeFigureOut">
              <a:rPr lang="zh-CN" altLang="en-US"/>
              <a:pPr>
                <a:defRPr/>
              </a:pPr>
              <a:t>2015/5/15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D0005A-66C5-443D-8F29-A9B51CA7284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AFA5A8-FCE4-42FA-A308-A1C97A91EFFA}" type="datetimeFigureOut">
              <a:rPr lang="zh-CN" altLang="en-US"/>
              <a:pPr>
                <a:defRPr/>
              </a:pPr>
              <a:t>2015/5/15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165705-0DA3-40A8-AD50-473077B0AE0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995C7A-09F9-4987-A572-B78332F1F820}" type="datetimeFigureOut">
              <a:rPr lang="zh-CN" altLang="en-US"/>
              <a:pPr>
                <a:defRPr/>
              </a:pPr>
              <a:t>2015/5/15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F0927F-3DB5-47C0-A05D-1D4CD0D217A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1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35" indent="0">
              <a:buNone/>
              <a:defRPr sz="1200"/>
            </a:lvl2pPr>
            <a:lvl3pPr marL="914268" indent="0">
              <a:buNone/>
              <a:defRPr sz="1000"/>
            </a:lvl3pPr>
            <a:lvl4pPr marL="1371404" indent="0">
              <a:buNone/>
              <a:defRPr sz="900"/>
            </a:lvl4pPr>
            <a:lvl5pPr marL="1828537" indent="0">
              <a:buNone/>
              <a:defRPr sz="900"/>
            </a:lvl5pPr>
            <a:lvl6pPr marL="2285672" indent="0">
              <a:buNone/>
              <a:defRPr sz="900"/>
            </a:lvl6pPr>
            <a:lvl7pPr marL="2742806" indent="0">
              <a:buNone/>
              <a:defRPr sz="900"/>
            </a:lvl7pPr>
            <a:lvl8pPr marL="3199940" indent="0">
              <a:buNone/>
              <a:defRPr sz="900"/>
            </a:lvl8pPr>
            <a:lvl9pPr marL="3657074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6E3780-E4A8-487A-9C85-9B8D6610E5B6}" type="datetimeFigureOut">
              <a:rPr lang="zh-CN" altLang="en-US"/>
              <a:pPr>
                <a:defRPr/>
              </a:pPr>
              <a:t>2015/5/15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DE35E9-51C2-4C3F-B6DE-49C7E72D943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35" indent="0">
              <a:buNone/>
              <a:defRPr sz="2800"/>
            </a:lvl2pPr>
            <a:lvl3pPr marL="914268" indent="0">
              <a:buNone/>
              <a:defRPr sz="2400"/>
            </a:lvl3pPr>
            <a:lvl4pPr marL="1371404" indent="0">
              <a:buNone/>
              <a:defRPr sz="2000"/>
            </a:lvl4pPr>
            <a:lvl5pPr marL="1828537" indent="0">
              <a:buNone/>
              <a:defRPr sz="2000"/>
            </a:lvl5pPr>
            <a:lvl6pPr marL="2285672" indent="0">
              <a:buNone/>
              <a:defRPr sz="2000"/>
            </a:lvl6pPr>
            <a:lvl7pPr marL="2742806" indent="0">
              <a:buNone/>
              <a:defRPr sz="2000"/>
            </a:lvl7pPr>
            <a:lvl8pPr marL="3199940" indent="0">
              <a:buNone/>
              <a:defRPr sz="2000"/>
            </a:lvl8pPr>
            <a:lvl9pPr marL="3657074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35" indent="0">
              <a:buNone/>
              <a:defRPr sz="1200"/>
            </a:lvl2pPr>
            <a:lvl3pPr marL="914268" indent="0">
              <a:buNone/>
              <a:defRPr sz="1000"/>
            </a:lvl3pPr>
            <a:lvl4pPr marL="1371404" indent="0">
              <a:buNone/>
              <a:defRPr sz="900"/>
            </a:lvl4pPr>
            <a:lvl5pPr marL="1828537" indent="0">
              <a:buNone/>
              <a:defRPr sz="900"/>
            </a:lvl5pPr>
            <a:lvl6pPr marL="2285672" indent="0">
              <a:buNone/>
              <a:defRPr sz="900"/>
            </a:lvl6pPr>
            <a:lvl7pPr marL="2742806" indent="0">
              <a:buNone/>
              <a:defRPr sz="900"/>
            </a:lvl7pPr>
            <a:lvl8pPr marL="3199940" indent="0">
              <a:buNone/>
              <a:defRPr sz="900"/>
            </a:lvl8pPr>
            <a:lvl9pPr marL="3657074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710011-8A9C-4A36-81D8-F02C4387DCC9}" type="datetimeFigureOut">
              <a:rPr lang="zh-CN" altLang="en-US"/>
              <a:pPr>
                <a:defRPr/>
              </a:pPr>
              <a:t>2015/5/15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26BE86-4ECD-45D3-8375-AA9BD6BFEAC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966D29-0AED-49C8-A101-E29A7123E942}" type="datetimeFigureOut">
              <a:rPr lang="zh-CN" altLang="en-US"/>
              <a:pPr>
                <a:defRPr/>
              </a:pPr>
              <a:t>2015/5/15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518F1E-55DE-40B9-A7CC-E9646002154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2" y="274639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E59AE4-C9AF-4960-A41A-DF23FC6F856A}" type="datetimeFigureOut">
              <a:rPr lang="zh-CN" altLang="en-US"/>
              <a:pPr>
                <a:defRPr/>
              </a:pPr>
              <a:t>2015/5/15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50F545-F0F5-4DD9-B252-C74D784E0DF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占位符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7" tIns="45712" rIns="91427" bIns="4571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2051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7" tIns="45712" rIns="91427" bIns="4571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27" tIns="45712" rIns="91427" bIns="45712" rtlCol="0" anchor="ctr"/>
          <a:lstStyle>
            <a:lvl1pPr algn="l" defTabSz="914268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9C08CFD7-5EEB-4D43-9CCE-0D4D377F7A43}" type="datetimeFigureOut">
              <a:rPr lang="zh-CN" altLang="en-US"/>
              <a:pPr>
                <a:defRPr/>
              </a:pPr>
              <a:t>2015/5/15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27" tIns="45712" rIns="91427" bIns="45712" rtlCol="0" anchor="ctr"/>
          <a:lstStyle>
            <a:lvl1pPr algn="ctr" defTabSz="914268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27" tIns="45712" rIns="91427" bIns="45712" rtlCol="0" anchor="ctr"/>
          <a:lstStyle>
            <a:lvl1pPr algn="r" defTabSz="914268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229E1545-FC18-4827-A6B1-A6A28E5FADC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2813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912813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2pPr>
      <a:lvl3pPr algn="ctr" defTabSz="912813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3pPr>
      <a:lvl4pPr algn="ctr" defTabSz="912813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4pPr>
      <a:lvl5pPr algn="ctr" defTabSz="912813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5pPr>
      <a:lvl6pPr marL="457200" algn="ctr" defTabSz="912813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6pPr>
      <a:lvl7pPr marL="914400" algn="ctr" defTabSz="912813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7pPr>
      <a:lvl8pPr marL="1371600" algn="ctr" defTabSz="912813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8pPr>
      <a:lvl9pPr marL="1828800" algn="ctr" defTabSz="912813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9pPr>
    </p:titleStyle>
    <p:bodyStyle>
      <a:lvl1pPr marL="341313" indent="-341313" algn="l" defTabSz="912813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defTabSz="912813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defTabSz="912813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defTabSz="912813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27013" algn="l" defTabSz="912813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238" indent="-228567" algn="l" defTabSz="91426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373" indent="-228567" algn="l" defTabSz="91426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506" indent="-228567" algn="l" defTabSz="91426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641" indent="-228567" algn="l" defTabSz="91426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2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35" algn="l" defTabSz="9142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68" algn="l" defTabSz="9142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04" algn="l" defTabSz="9142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37" algn="l" defTabSz="9142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72" algn="l" defTabSz="9142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06" algn="l" defTabSz="9142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40" algn="l" defTabSz="9142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74" algn="l" defTabSz="9142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矩形 10"/>
          <p:cNvSpPr>
            <a:spLocks noChangeArrowheads="1"/>
          </p:cNvSpPr>
          <p:nvPr/>
        </p:nvSpPr>
        <p:spPr bwMode="auto">
          <a:xfrm>
            <a:off x="7740650" y="6092825"/>
            <a:ext cx="11049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b="1">
                <a:latin typeface="Calibri" pitchFamily="34" charset="0"/>
                <a:cs typeface="Arial" charset="0"/>
              </a:rPr>
              <a:t>Figure S 2</a:t>
            </a:r>
            <a:endParaRPr lang="zh-CN" altLang="en-US" b="1">
              <a:latin typeface="Calibri" pitchFamily="34" charset="0"/>
              <a:cs typeface="Arial" charset="0"/>
            </a:endParaRPr>
          </a:p>
        </p:txBody>
      </p:sp>
      <p:sp>
        <p:nvSpPr>
          <p:cNvPr id="9219" name="矩形 25"/>
          <p:cNvSpPr>
            <a:spLocks noChangeArrowheads="1"/>
          </p:cNvSpPr>
          <p:nvPr/>
        </p:nvSpPr>
        <p:spPr bwMode="auto">
          <a:xfrm>
            <a:off x="5045075" y="2384425"/>
            <a:ext cx="7191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000" b="1">
                <a:cs typeface="Arial" charset="0"/>
              </a:rPr>
              <a:t>-</a:t>
            </a:r>
            <a:r>
              <a:rPr lang="en-US" altLang="zh-CN" sz="1000" b="1">
                <a:cs typeface="Arial" charset="0"/>
                <a:sym typeface="Symbol" pitchFamily="18" charset="2"/>
              </a:rPr>
              <a:t>PARP</a:t>
            </a:r>
            <a:endParaRPr lang="zh-CN" altLang="en-US" sz="1000" b="1">
              <a:cs typeface="Arial" charset="0"/>
            </a:endParaRPr>
          </a:p>
          <a:p>
            <a:endParaRPr lang="el-GR" altLang="en-US" sz="1000">
              <a:cs typeface="Arial" charset="0"/>
              <a:sym typeface="Symbol" pitchFamily="18" charset="2"/>
            </a:endParaRPr>
          </a:p>
        </p:txBody>
      </p:sp>
      <p:pic>
        <p:nvPicPr>
          <p:cNvPr id="9220" name="Picture 10" descr="C:\Documents and Settings\Administrator\Application Data\Tencent\Users\516251776\QQ\WinTemp\RichOle\3{DHG8J~{}JZ%)UQ4PD]FKW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06813" y="2370138"/>
            <a:ext cx="1366837" cy="250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9221" name="矩形 27"/>
          <p:cNvSpPr>
            <a:spLocks noChangeArrowheads="1"/>
          </p:cNvSpPr>
          <p:nvPr/>
        </p:nvSpPr>
        <p:spPr bwMode="auto">
          <a:xfrm>
            <a:off x="5019675" y="2001838"/>
            <a:ext cx="13525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1000" b="1">
                <a:cs typeface="Arial" charset="0"/>
              </a:rPr>
              <a:t>-Nuclear </a:t>
            </a:r>
            <a:r>
              <a:rPr lang="en-US" altLang="zh-CN" sz="1000" b="1"/>
              <a:t>NF-</a:t>
            </a:r>
            <a:r>
              <a:rPr lang="el-GR" altLang="zh-CN" sz="1000" b="1">
                <a:sym typeface="Symbol" pitchFamily="18" charset="2"/>
              </a:rPr>
              <a:t></a:t>
            </a:r>
            <a:r>
              <a:rPr lang="en-US" altLang="zh-CN" sz="1000" b="1"/>
              <a:t>B</a:t>
            </a:r>
            <a:r>
              <a:rPr lang="en-US" altLang="zh-CN" sz="1000"/>
              <a:t> </a:t>
            </a:r>
            <a:r>
              <a:rPr lang="en-US" altLang="zh-CN" sz="1000" b="1">
                <a:cs typeface="Arial" charset="0"/>
              </a:rPr>
              <a:t>p65</a:t>
            </a:r>
            <a:endParaRPr lang="el-GR" altLang="en-US" sz="1000" b="1">
              <a:cs typeface="Arial" charset="0"/>
            </a:endParaRPr>
          </a:p>
        </p:txBody>
      </p:sp>
      <p:pic>
        <p:nvPicPr>
          <p:cNvPr id="9222" name="Picture 34" descr="C:\Documents and Settings\Administrator\Application Data\Tencent\Users\516251776\QQ\WinTemp\RichOle\16R]3)_4E@MC(O`[5~HLUN8.png"/>
          <p:cNvPicPr>
            <a:picLocks noChangeAspect="1" noChangeArrowheads="1"/>
          </p:cNvPicPr>
          <p:nvPr/>
        </p:nvPicPr>
        <p:blipFill>
          <a:blip r:embed="rId3" cstate="print">
            <a:lum bright="-10000"/>
          </a:blip>
          <a:srcRect/>
          <a:stretch>
            <a:fillRect/>
          </a:stretch>
        </p:blipFill>
        <p:spPr bwMode="auto">
          <a:xfrm>
            <a:off x="3717925" y="2020888"/>
            <a:ext cx="1346200" cy="2555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9223" name="TextBox 9"/>
          <p:cNvSpPr txBox="1">
            <a:spLocks noChangeArrowheads="1"/>
          </p:cNvSpPr>
          <p:nvPr/>
        </p:nvSpPr>
        <p:spPr bwMode="auto">
          <a:xfrm>
            <a:off x="3652838" y="1741488"/>
            <a:ext cx="19653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000" b="1"/>
              <a:t>Control   PBS   MED</a:t>
            </a:r>
            <a:endParaRPr lang="zh-CN" altLang="en-US" sz="1000" b="1"/>
          </a:p>
        </p:txBody>
      </p:sp>
      <p:sp>
        <p:nvSpPr>
          <p:cNvPr id="9224" name="Rectangle 17"/>
          <p:cNvSpPr>
            <a:spLocks noChangeArrowheads="1"/>
          </p:cNvSpPr>
          <p:nvPr/>
        </p:nvSpPr>
        <p:spPr bwMode="auto">
          <a:xfrm>
            <a:off x="827088" y="2995613"/>
            <a:ext cx="7431087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en-US" altLang="zh-CN" sz="1200" b="1">
                <a:latin typeface="Times New Roman" pitchFamily="18" charset="0"/>
              </a:rPr>
              <a:t>Figure S2. Inhibitory effects of MED on NF-</a:t>
            </a:r>
            <a:r>
              <a:rPr lang="el-GR" altLang="zh-CN" sz="1200" b="1">
                <a:latin typeface="Times New Roman" pitchFamily="18" charset="0"/>
                <a:sym typeface="Symbol" pitchFamily="18" charset="2"/>
              </a:rPr>
              <a:t></a:t>
            </a:r>
            <a:r>
              <a:rPr lang="en-US" altLang="zh-CN" sz="1200" b="1">
                <a:latin typeface="Times New Roman" pitchFamily="18" charset="0"/>
              </a:rPr>
              <a:t>B</a:t>
            </a:r>
            <a:r>
              <a:rPr lang="en-US" altLang="zh-CN"/>
              <a:t> </a:t>
            </a:r>
            <a:r>
              <a:rPr lang="en-US" altLang="zh-CN" sz="1200" b="1">
                <a:latin typeface="Times New Roman" pitchFamily="18" charset="0"/>
              </a:rPr>
              <a:t>activation in aortic arch tissue isolated from mice.</a:t>
            </a:r>
            <a:r>
              <a:rPr lang="en-US" altLang="zh-CN" sz="1200">
                <a:latin typeface="Times New Roman" pitchFamily="18" charset="0"/>
              </a:rPr>
              <a:t> Nuclear proteins were extracted from aortic arch tissue.  Nuclear NF-</a:t>
            </a:r>
            <a:r>
              <a:rPr lang="el-GR" altLang="zh-CN" sz="1200">
                <a:latin typeface="Times New Roman" pitchFamily="18" charset="0"/>
                <a:sym typeface="Symbol" pitchFamily="18" charset="2"/>
              </a:rPr>
              <a:t></a:t>
            </a:r>
            <a:r>
              <a:rPr lang="en-US" altLang="zh-CN" sz="1200">
                <a:latin typeface="Times New Roman" pitchFamily="18" charset="0"/>
              </a:rPr>
              <a:t>B</a:t>
            </a:r>
            <a:r>
              <a:rPr lang="en-US" altLang="zh-CN"/>
              <a:t> </a:t>
            </a:r>
            <a:r>
              <a:rPr lang="en-US" altLang="zh-CN" sz="1200">
                <a:latin typeface="Times New Roman" pitchFamily="18" charset="0"/>
              </a:rPr>
              <a:t>p65 was detected by Western blot. Representative images are shown from three independent experiments. (Control: normal chow-fed group, PBS: HFD-fed and PBS treated group, MED: HFD-fed and MED treated group).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3034</TotalTime>
  <Words>86</Words>
  <Application>Microsoft Office PowerPoint</Application>
  <PresentationFormat>全屏显示(4:3)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2" baseType="lpstr">
      <vt:lpstr>Office 主题</vt:lpstr>
      <vt:lpstr>幻灯片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user</dc:creator>
  <cp:lastModifiedBy>xxc</cp:lastModifiedBy>
  <cp:revision>114</cp:revision>
  <dcterms:created xsi:type="dcterms:W3CDTF">2015-01-22T08:04:31Z</dcterms:created>
  <dcterms:modified xsi:type="dcterms:W3CDTF">2015-05-15T03:57:57Z</dcterms:modified>
</cp:coreProperties>
</file>