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68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789E49F-11D9-4143-8E07-64C52EC752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14B3C1-2743-47EC-8227-B758B00DEC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BCD82F3-85FB-4AEF-8DF0-0AA23A6CF4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9F650B1-5149-4369-9240-7E7C51F80A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3BB2A3-87C1-4646-8B13-C97367D43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515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A3F2021-6F7F-4CFB-8D64-43CC02BB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A85F2A3-A9DE-4C0E-8DDE-7E8F4F2129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101296-93F5-4A8C-A1B8-CFF221277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8B5E9BD-EEF9-449A-A0EB-E29C64EFC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D82BF6-93A6-4046-B3C1-030E35DCF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71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5259472-0ADA-4B34-9660-72B5422E78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FD9757B-0BCD-4CAB-9729-6210A56017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5D65C4E-0C77-4948-B8BA-A9D58B09A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C2ABE1D-934A-43BD-9BFB-98D27071F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88334C-4E8B-44D1-93B5-D76430A1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1304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C44B55-719A-4BBF-81D9-5195ADADA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270092D-DD6D-43A6-BBFD-251BC1F50F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69EAF01-E4A0-4B20-A12E-4D43545F71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F75CE5D-9D32-4F5E-B44B-2091EBCF3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EF9FE6F-59A7-4AAC-9EF9-C54D1CBFF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A41E145-8618-448C-A1AC-86BBB48BD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6741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34D5BC8-015B-4E49-B05C-9145A1D5C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0BFE780-E83F-4357-8FD1-E5217C40B3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BABCE8C-47DA-4B28-A00E-FA879787FD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18659D3-5BFB-4955-ADC7-78312BFA10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D162551-1CE1-4320-B537-3808EFE0C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DB13DF4E-F29A-4ECE-A33C-DCFBD855B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29E4C23-A866-4EDC-A722-BA3109556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78AC738-23BB-45BC-BC7F-7DCCD8E43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876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D59CE4E-39C9-4A7E-8011-4503852AC0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480292-0D75-4A6C-A28E-AB016A7725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3085760-8249-410A-B530-B5B6408FA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E068CCD6-76BE-4F28-9237-6FC03ECB5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17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AA59F8F-BE81-4159-BB86-A39E832BF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E7F0E01-9F77-4537-9F4B-6A00EBE00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F3028DF-5425-48EC-8589-A20B3F69B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973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7D45E8-1DFF-47E5-9861-452BAF940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A9644B4-2212-4382-A204-263B2D935F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54A464-0152-408F-A978-5A16E7822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E09F6D6-4347-4712-9C69-8049827AE7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ED0D75-C41C-4B3D-BA6A-DF1652ACD0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DC04CF8-5A26-4239-8C9C-E5C49F9948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812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5DF82D6-A0BD-4502-B1BB-34E1D4D41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A6E766BC-240E-4713-90B6-98B4834D7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644D85-B71A-44E1-BD26-D86BF58D59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D7DA233-C656-47AE-811A-C468C6542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65E7B54-989A-4EA1-911B-DE35ABDF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E872642-4DCF-4995-801E-BD45E0602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0530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BC74191-3814-497F-BB09-8EFD16FCA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8965758-2CC5-47D4-A859-633254513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A71A099-C9FD-4C8B-9A83-EA54DBC86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05A131E-665A-449D-8E12-1A12A205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23B285-E47F-4767-A6E0-364A3924D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4440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1BC14029-1033-4BBA-9880-148997E797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8CFA0ED-5118-42B4-8EA4-2D3BA7754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6EB432F-523C-4C8E-814A-A904AE165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DC85023-E6FA-4A91-BE74-B26F68F70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C3B6CCB-6A29-4F42-B08A-EDE9E1D6B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0907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BF8614A4-3153-436B-9670-95F3AF26F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42EFEF3-AB4E-4847-91B0-750CA809F9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7FCE1F1-649F-45F9-B84C-0CA3B4D56F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0B86F7-D2E4-45C5-9360-0B55A6CEA889}" type="datetimeFigureOut">
              <a:rPr lang="zh-CN" altLang="en-US" smtClean="0"/>
              <a:t>2021/8/21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BC58458-AE4E-401B-827C-C10F1483F6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A3D3DC-93D3-425B-88B7-A2C3299202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5FC7FA-0B43-4D37-B49F-942234F28E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60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5D4C3646-A546-4E44-B711-B196E8CD8785}"/>
              </a:ext>
            </a:extLst>
          </p:cNvPr>
          <p:cNvSpPr txBox="1"/>
          <p:nvPr/>
        </p:nvSpPr>
        <p:spPr>
          <a:xfrm>
            <a:off x="339569" y="125104"/>
            <a:ext cx="4765091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n-US" altLang="zh-CN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Fig. S2. Histological assessment of liver between MCD and MCS groups.</a:t>
            </a:r>
            <a:endParaRPr lang="zh-CN" altLang="zh-CN" sz="12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0733B063-B904-491F-A91A-CD3432141D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615" y="1492407"/>
            <a:ext cx="6247073" cy="3132895"/>
          </a:xfrm>
          <a:prstGeom prst="rect">
            <a:avLst/>
          </a:prstGeom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32520970-116B-4670-92A7-51BB5E556A89}"/>
              </a:ext>
            </a:extLst>
          </p:cNvPr>
          <p:cNvSpPr txBox="1"/>
          <p:nvPr/>
        </p:nvSpPr>
        <p:spPr>
          <a:xfrm>
            <a:off x="1768874" y="5398442"/>
            <a:ext cx="88754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200" baseline="300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1</a:t>
            </a:r>
            <a:r>
              <a:rPr lang="en-US" altLang="zh-CN" sz="1200" dirty="0">
                <a:solidFill>
                  <a:srgbClr val="000000"/>
                </a:solidFill>
                <a:latin typeface="Times New Roman" panose="02020603050405020304" pitchFamily="18" charset="0"/>
                <a:ea typeface="等线" panose="02010600030101010101" pitchFamily="2" charset="-122"/>
              </a:rPr>
              <a:t>MCD, methionine choline deficiency diet (4 weeks); MCS, methionine choline sufficient diet (4 weeks). 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Scale bars = 100 </a:t>
            </a:r>
            <a:r>
              <a:rPr lang="el-GR" altLang="zh-CN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μ</a:t>
            </a:r>
            <a:r>
              <a:rPr lang="en-US" altLang="zh-CN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等线" panose="02010600030101010101" pitchFamily="2" charset="-122"/>
              </a:rPr>
              <a:t>m.</a:t>
            </a:r>
            <a:endParaRPr lang="zh-CN" altLang="en-US" sz="1200" dirty="0"/>
          </a:p>
          <a:p>
            <a:endParaRPr lang="zh-CN" altLang="en-US" sz="1200" dirty="0">
              <a:solidFill>
                <a:srgbClr val="000000"/>
              </a:solidFill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6094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41</Words>
  <Application>Microsoft Office PowerPoint</Application>
  <PresentationFormat>宽屏</PresentationFormat>
  <Paragraphs>2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Wu Na</dc:creator>
  <cp:lastModifiedBy>Wu Na</cp:lastModifiedBy>
  <cp:revision>2</cp:revision>
  <dcterms:created xsi:type="dcterms:W3CDTF">2021-08-16T10:41:39Z</dcterms:created>
  <dcterms:modified xsi:type="dcterms:W3CDTF">2021-08-21T02:32:33Z</dcterms:modified>
</cp:coreProperties>
</file>