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280" r:id="rId2"/>
  </p:sldIdLst>
  <p:sldSz cx="6516688" cy="990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780" autoAdjust="0"/>
  </p:normalViewPr>
  <p:slideViewPr>
    <p:cSldViewPr snapToGrid="0">
      <p:cViewPr varScale="1">
        <p:scale>
          <a:sx n="52" d="100"/>
          <a:sy n="52" d="100"/>
        </p:scale>
        <p:origin x="269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FEB96C-D186-4859-8BB6-B3BBEDCC6571}" type="datetimeFigureOut">
              <a:rPr lang="zh-CN" altLang="en-US" smtClean="0"/>
              <a:t>2022/3/12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414588" y="1143000"/>
            <a:ext cx="20288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D89230-2962-4AF1-8004-2255B2D307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9278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8752" y="1621191"/>
            <a:ext cx="5539185" cy="3448756"/>
          </a:xfrm>
        </p:spPr>
        <p:txBody>
          <a:bodyPr anchor="b"/>
          <a:lstStyle>
            <a:lvl1pPr algn="ctr">
              <a:defRPr sz="4276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4586" y="5202944"/>
            <a:ext cx="4887516" cy="2391656"/>
          </a:xfrm>
        </p:spPr>
        <p:txBody>
          <a:bodyPr/>
          <a:lstStyle>
            <a:lvl1pPr marL="0" indent="0" algn="ctr">
              <a:buNone/>
              <a:defRPr sz="1710"/>
            </a:lvl1pPr>
            <a:lvl2pPr marL="325846" indent="0" algn="ctr">
              <a:buNone/>
              <a:defRPr sz="1425"/>
            </a:lvl2pPr>
            <a:lvl3pPr marL="651693" indent="0" algn="ctr">
              <a:buNone/>
              <a:defRPr sz="1283"/>
            </a:lvl3pPr>
            <a:lvl4pPr marL="977539" indent="0" algn="ctr">
              <a:buNone/>
              <a:defRPr sz="1140"/>
            </a:lvl4pPr>
            <a:lvl5pPr marL="1303386" indent="0" algn="ctr">
              <a:buNone/>
              <a:defRPr sz="1140"/>
            </a:lvl5pPr>
            <a:lvl6pPr marL="1629232" indent="0" algn="ctr">
              <a:buNone/>
              <a:defRPr sz="1140"/>
            </a:lvl6pPr>
            <a:lvl7pPr marL="1955079" indent="0" algn="ctr">
              <a:buNone/>
              <a:defRPr sz="1140"/>
            </a:lvl7pPr>
            <a:lvl8pPr marL="2280925" indent="0" algn="ctr">
              <a:buNone/>
              <a:defRPr sz="1140"/>
            </a:lvl8pPr>
            <a:lvl9pPr marL="2606772" indent="0" algn="ctr">
              <a:buNone/>
              <a:defRPr sz="114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5BEAC-013E-4ED0-B99A-5ADC049C8D56}" type="datetimeFigureOut">
              <a:rPr lang="zh-CN" altLang="en-US" smtClean="0"/>
              <a:t>2022/3/12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07DE8-2BCC-4874-BFBC-AD6AD1FAC4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2439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5BEAC-013E-4ED0-B99A-5ADC049C8D56}" type="datetimeFigureOut">
              <a:rPr lang="zh-CN" altLang="en-US" smtClean="0"/>
              <a:t>2022/3/12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07DE8-2BCC-4874-BFBC-AD6AD1FAC4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2796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629" y="2469624"/>
            <a:ext cx="5620643" cy="4120620"/>
          </a:xfrm>
        </p:spPr>
        <p:txBody>
          <a:bodyPr anchor="b"/>
          <a:lstStyle>
            <a:lvl1pPr>
              <a:defRPr sz="4276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4629" y="6629226"/>
            <a:ext cx="5620643" cy="2166937"/>
          </a:xfrm>
        </p:spPr>
        <p:txBody>
          <a:bodyPr/>
          <a:lstStyle>
            <a:lvl1pPr marL="0" indent="0">
              <a:buNone/>
              <a:defRPr sz="1710">
                <a:solidFill>
                  <a:schemeClr val="tx1"/>
                </a:solidFill>
              </a:defRPr>
            </a:lvl1pPr>
            <a:lvl2pPr marL="325846" indent="0">
              <a:buNone/>
              <a:defRPr sz="1425">
                <a:solidFill>
                  <a:schemeClr val="tx1">
                    <a:tint val="75000"/>
                  </a:schemeClr>
                </a:solidFill>
              </a:defRPr>
            </a:lvl2pPr>
            <a:lvl3pPr marL="651693" indent="0">
              <a:buNone/>
              <a:defRPr sz="1283">
                <a:solidFill>
                  <a:schemeClr val="tx1">
                    <a:tint val="75000"/>
                  </a:schemeClr>
                </a:solidFill>
              </a:defRPr>
            </a:lvl3pPr>
            <a:lvl4pPr marL="977539" indent="0">
              <a:buNone/>
              <a:defRPr sz="1140">
                <a:solidFill>
                  <a:schemeClr val="tx1">
                    <a:tint val="75000"/>
                  </a:schemeClr>
                </a:solidFill>
              </a:defRPr>
            </a:lvl4pPr>
            <a:lvl5pPr marL="1303386" indent="0">
              <a:buNone/>
              <a:defRPr sz="1140">
                <a:solidFill>
                  <a:schemeClr val="tx1">
                    <a:tint val="75000"/>
                  </a:schemeClr>
                </a:solidFill>
              </a:defRPr>
            </a:lvl5pPr>
            <a:lvl6pPr marL="1629232" indent="0">
              <a:buNone/>
              <a:defRPr sz="1140">
                <a:solidFill>
                  <a:schemeClr val="tx1">
                    <a:tint val="75000"/>
                  </a:schemeClr>
                </a:solidFill>
              </a:defRPr>
            </a:lvl6pPr>
            <a:lvl7pPr marL="1955079" indent="0">
              <a:buNone/>
              <a:defRPr sz="1140">
                <a:solidFill>
                  <a:schemeClr val="tx1">
                    <a:tint val="75000"/>
                  </a:schemeClr>
                </a:solidFill>
              </a:defRPr>
            </a:lvl7pPr>
            <a:lvl8pPr marL="2280925" indent="0">
              <a:buNone/>
              <a:defRPr sz="1140">
                <a:solidFill>
                  <a:schemeClr val="tx1">
                    <a:tint val="75000"/>
                  </a:schemeClr>
                </a:solidFill>
              </a:defRPr>
            </a:lvl8pPr>
            <a:lvl9pPr marL="2606772" indent="0">
              <a:buNone/>
              <a:defRPr sz="11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5BEAC-013E-4ED0-B99A-5ADC049C8D56}" type="datetimeFigureOut">
              <a:rPr lang="zh-CN" altLang="en-US" smtClean="0"/>
              <a:t>2022/3/12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07DE8-2BCC-4874-BFBC-AD6AD1FAC4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6215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8023" y="2637014"/>
            <a:ext cx="2769592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99074" y="2637014"/>
            <a:ext cx="2769592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5BEAC-013E-4ED0-B99A-5ADC049C8D56}" type="datetimeFigureOut">
              <a:rPr lang="zh-CN" altLang="en-US" smtClean="0"/>
              <a:t>2022/3/12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07DE8-2BCC-4874-BFBC-AD6AD1FAC4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8644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871" y="527405"/>
            <a:ext cx="5620643" cy="191470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8872" y="2428347"/>
            <a:ext cx="2756864" cy="1190095"/>
          </a:xfrm>
        </p:spPr>
        <p:txBody>
          <a:bodyPr anchor="b"/>
          <a:lstStyle>
            <a:lvl1pPr marL="0" indent="0">
              <a:buNone/>
              <a:defRPr sz="1710" b="1"/>
            </a:lvl1pPr>
            <a:lvl2pPr marL="325846" indent="0">
              <a:buNone/>
              <a:defRPr sz="1425" b="1"/>
            </a:lvl2pPr>
            <a:lvl3pPr marL="651693" indent="0">
              <a:buNone/>
              <a:defRPr sz="1283" b="1"/>
            </a:lvl3pPr>
            <a:lvl4pPr marL="977539" indent="0">
              <a:buNone/>
              <a:defRPr sz="1140" b="1"/>
            </a:lvl4pPr>
            <a:lvl5pPr marL="1303386" indent="0">
              <a:buNone/>
              <a:defRPr sz="1140" b="1"/>
            </a:lvl5pPr>
            <a:lvl6pPr marL="1629232" indent="0">
              <a:buNone/>
              <a:defRPr sz="1140" b="1"/>
            </a:lvl6pPr>
            <a:lvl7pPr marL="1955079" indent="0">
              <a:buNone/>
              <a:defRPr sz="1140" b="1"/>
            </a:lvl7pPr>
            <a:lvl8pPr marL="2280925" indent="0">
              <a:buNone/>
              <a:defRPr sz="1140" b="1"/>
            </a:lvl8pPr>
            <a:lvl9pPr marL="2606772" indent="0">
              <a:buNone/>
              <a:defRPr sz="114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8872" y="3618442"/>
            <a:ext cx="2756864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99074" y="2428347"/>
            <a:ext cx="2770441" cy="1190095"/>
          </a:xfrm>
        </p:spPr>
        <p:txBody>
          <a:bodyPr anchor="b"/>
          <a:lstStyle>
            <a:lvl1pPr marL="0" indent="0">
              <a:buNone/>
              <a:defRPr sz="1710" b="1"/>
            </a:lvl1pPr>
            <a:lvl2pPr marL="325846" indent="0">
              <a:buNone/>
              <a:defRPr sz="1425" b="1"/>
            </a:lvl2pPr>
            <a:lvl3pPr marL="651693" indent="0">
              <a:buNone/>
              <a:defRPr sz="1283" b="1"/>
            </a:lvl3pPr>
            <a:lvl4pPr marL="977539" indent="0">
              <a:buNone/>
              <a:defRPr sz="1140" b="1"/>
            </a:lvl4pPr>
            <a:lvl5pPr marL="1303386" indent="0">
              <a:buNone/>
              <a:defRPr sz="1140" b="1"/>
            </a:lvl5pPr>
            <a:lvl6pPr marL="1629232" indent="0">
              <a:buNone/>
              <a:defRPr sz="1140" b="1"/>
            </a:lvl6pPr>
            <a:lvl7pPr marL="1955079" indent="0">
              <a:buNone/>
              <a:defRPr sz="1140" b="1"/>
            </a:lvl7pPr>
            <a:lvl8pPr marL="2280925" indent="0">
              <a:buNone/>
              <a:defRPr sz="1140" b="1"/>
            </a:lvl8pPr>
            <a:lvl9pPr marL="2606772" indent="0">
              <a:buNone/>
              <a:defRPr sz="114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299074" y="3618442"/>
            <a:ext cx="2770441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5BEAC-013E-4ED0-B99A-5ADC049C8D56}" type="datetimeFigureOut">
              <a:rPr lang="zh-CN" altLang="en-US" smtClean="0"/>
              <a:t>2022/3/12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07DE8-2BCC-4874-BFBC-AD6AD1FAC4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8078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5BEAC-013E-4ED0-B99A-5ADC049C8D56}" type="datetimeFigureOut">
              <a:rPr lang="zh-CN" altLang="en-US" smtClean="0"/>
              <a:t>2022/3/12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07DE8-2BCC-4874-BFBC-AD6AD1FAC4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5941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5BEAC-013E-4ED0-B99A-5ADC049C8D56}" type="datetimeFigureOut">
              <a:rPr lang="zh-CN" altLang="en-US" smtClean="0"/>
              <a:t>2022/3/12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07DE8-2BCC-4874-BFBC-AD6AD1FAC4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4913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871" y="660400"/>
            <a:ext cx="2101801" cy="2311400"/>
          </a:xfrm>
        </p:spPr>
        <p:txBody>
          <a:bodyPr anchor="b"/>
          <a:lstStyle>
            <a:lvl1pPr>
              <a:defRPr sz="2281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0441" y="1426283"/>
            <a:ext cx="3299073" cy="7039681"/>
          </a:xfrm>
        </p:spPr>
        <p:txBody>
          <a:bodyPr/>
          <a:lstStyle>
            <a:lvl1pPr>
              <a:defRPr sz="2281"/>
            </a:lvl1pPr>
            <a:lvl2pPr>
              <a:defRPr sz="1996"/>
            </a:lvl2pPr>
            <a:lvl3pPr>
              <a:defRPr sz="1710"/>
            </a:lvl3pPr>
            <a:lvl4pPr>
              <a:defRPr sz="1425"/>
            </a:lvl4pPr>
            <a:lvl5pPr>
              <a:defRPr sz="1425"/>
            </a:lvl5pPr>
            <a:lvl6pPr>
              <a:defRPr sz="1425"/>
            </a:lvl6pPr>
            <a:lvl7pPr>
              <a:defRPr sz="1425"/>
            </a:lvl7pPr>
            <a:lvl8pPr>
              <a:defRPr sz="1425"/>
            </a:lvl8pPr>
            <a:lvl9pPr>
              <a:defRPr sz="1425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8871" y="2971800"/>
            <a:ext cx="2101801" cy="5505627"/>
          </a:xfrm>
        </p:spPr>
        <p:txBody>
          <a:bodyPr/>
          <a:lstStyle>
            <a:lvl1pPr marL="0" indent="0">
              <a:buNone/>
              <a:defRPr sz="1140"/>
            </a:lvl1pPr>
            <a:lvl2pPr marL="325846" indent="0">
              <a:buNone/>
              <a:defRPr sz="998"/>
            </a:lvl2pPr>
            <a:lvl3pPr marL="651693" indent="0">
              <a:buNone/>
              <a:defRPr sz="855"/>
            </a:lvl3pPr>
            <a:lvl4pPr marL="977539" indent="0">
              <a:buNone/>
              <a:defRPr sz="713"/>
            </a:lvl4pPr>
            <a:lvl5pPr marL="1303386" indent="0">
              <a:buNone/>
              <a:defRPr sz="713"/>
            </a:lvl5pPr>
            <a:lvl6pPr marL="1629232" indent="0">
              <a:buNone/>
              <a:defRPr sz="713"/>
            </a:lvl6pPr>
            <a:lvl7pPr marL="1955079" indent="0">
              <a:buNone/>
              <a:defRPr sz="713"/>
            </a:lvl7pPr>
            <a:lvl8pPr marL="2280925" indent="0">
              <a:buNone/>
              <a:defRPr sz="713"/>
            </a:lvl8pPr>
            <a:lvl9pPr marL="2606772" indent="0">
              <a:buNone/>
              <a:defRPr sz="713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5BEAC-013E-4ED0-B99A-5ADC049C8D56}" type="datetimeFigureOut">
              <a:rPr lang="zh-CN" altLang="en-US" smtClean="0"/>
              <a:t>2022/3/12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07DE8-2BCC-4874-BFBC-AD6AD1FAC4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1089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871" y="660400"/>
            <a:ext cx="2101801" cy="2311400"/>
          </a:xfrm>
        </p:spPr>
        <p:txBody>
          <a:bodyPr anchor="b"/>
          <a:lstStyle>
            <a:lvl1pPr>
              <a:defRPr sz="2281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770441" y="1426283"/>
            <a:ext cx="3299073" cy="7039681"/>
          </a:xfrm>
        </p:spPr>
        <p:txBody>
          <a:bodyPr anchor="t"/>
          <a:lstStyle>
            <a:lvl1pPr marL="0" indent="0">
              <a:buNone/>
              <a:defRPr sz="2281"/>
            </a:lvl1pPr>
            <a:lvl2pPr marL="325846" indent="0">
              <a:buNone/>
              <a:defRPr sz="1996"/>
            </a:lvl2pPr>
            <a:lvl3pPr marL="651693" indent="0">
              <a:buNone/>
              <a:defRPr sz="1710"/>
            </a:lvl3pPr>
            <a:lvl4pPr marL="977539" indent="0">
              <a:buNone/>
              <a:defRPr sz="1425"/>
            </a:lvl4pPr>
            <a:lvl5pPr marL="1303386" indent="0">
              <a:buNone/>
              <a:defRPr sz="1425"/>
            </a:lvl5pPr>
            <a:lvl6pPr marL="1629232" indent="0">
              <a:buNone/>
              <a:defRPr sz="1425"/>
            </a:lvl6pPr>
            <a:lvl7pPr marL="1955079" indent="0">
              <a:buNone/>
              <a:defRPr sz="1425"/>
            </a:lvl7pPr>
            <a:lvl8pPr marL="2280925" indent="0">
              <a:buNone/>
              <a:defRPr sz="1425"/>
            </a:lvl8pPr>
            <a:lvl9pPr marL="2606772" indent="0">
              <a:buNone/>
              <a:defRPr sz="1425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8871" y="2971800"/>
            <a:ext cx="2101801" cy="5505627"/>
          </a:xfrm>
        </p:spPr>
        <p:txBody>
          <a:bodyPr/>
          <a:lstStyle>
            <a:lvl1pPr marL="0" indent="0">
              <a:buNone/>
              <a:defRPr sz="1140"/>
            </a:lvl1pPr>
            <a:lvl2pPr marL="325846" indent="0">
              <a:buNone/>
              <a:defRPr sz="998"/>
            </a:lvl2pPr>
            <a:lvl3pPr marL="651693" indent="0">
              <a:buNone/>
              <a:defRPr sz="855"/>
            </a:lvl3pPr>
            <a:lvl4pPr marL="977539" indent="0">
              <a:buNone/>
              <a:defRPr sz="713"/>
            </a:lvl4pPr>
            <a:lvl5pPr marL="1303386" indent="0">
              <a:buNone/>
              <a:defRPr sz="713"/>
            </a:lvl5pPr>
            <a:lvl6pPr marL="1629232" indent="0">
              <a:buNone/>
              <a:defRPr sz="713"/>
            </a:lvl6pPr>
            <a:lvl7pPr marL="1955079" indent="0">
              <a:buNone/>
              <a:defRPr sz="713"/>
            </a:lvl7pPr>
            <a:lvl8pPr marL="2280925" indent="0">
              <a:buNone/>
              <a:defRPr sz="713"/>
            </a:lvl8pPr>
            <a:lvl9pPr marL="2606772" indent="0">
              <a:buNone/>
              <a:defRPr sz="713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5BEAC-013E-4ED0-B99A-5ADC049C8D56}" type="datetimeFigureOut">
              <a:rPr lang="zh-CN" altLang="en-US" smtClean="0"/>
              <a:t>2022/3/12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07DE8-2BCC-4874-BFBC-AD6AD1FAC4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1145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5BEAC-013E-4ED0-B99A-5ADC049C8D56}" type="datetimeFigureOut">
              <a:rPr lang="zh-CN" altLang="en-US" smtClean="0"/>
              <a:t>2022/3/12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07DE8-2BCC-4874-BFBC-AD6AD1FAC4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3551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663505" y="527403"/>
            <a:ext cx="1405161" cy="839487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8023" y="527403"/>
            <a:ext cx="4134024" cy="839487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5BEAC-013E-4ED0-B99A-5ADC049C8D56}" type="datetimeFigureOut">
              <a:rPr lang="zh-CN" altLang="en-US" smtClean="0"/>
              <a:t>2022/3/12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07DE8-2BCC-4874-BFBC-AD6AD1FAC4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5316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8023" y="527405"/>
            <a:ext cx="5620643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8023" y="2637014"/>
            <a:ext cx="5620643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48022" y="9181397"/>
            <a:ext cx="146625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75BEAC-013E-4ED0-B99A-5ADC049C8D56}" type="datetimeFigureOut">
              <a:rPr lang="zh-CN" altLang="en-US" smtClean="0"/>
              <a:t>2022/3/12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58653" y="9181397"/>
            <a:ext cx="2199382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02411" y="9181397"/>
            <a:ext cx="146625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207DE8-2BCC-4874-BFBC-AD6AD1FAC4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3550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51693" rtl="0" eaLnBrk="1" latinLnBrk="0" hangingPunct="1">
        <a:lnSpc>
          <a:spcPct val="90000"/>
        </a:lnSpc>
        <a:spcBef>
          <a:spcPct val="0"/>
        </a:spcBef>
        <a:buNone/>
        <a:defRPr sz="31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923" indent="-162923" algn="l" defTabSz="651693" rtl="0" eaLnBrk="1" latinLnBrk="0" hangingPunct="1">
        <a:lnSpc>
          <a:spcPct val="90000"/>
        </a:lnSpc>
        <a:spcBef>
          <a:spcPts val="713"/>
        </a:spcBef>
        <a:buFont typeface="Arial" panose="020B0604020202020204" pitchFamily="34" charset="0"/>
        <a:buChar char="•"/>
        <a:defRPr sz="1996" kern="1200">
          <a:solidFill>
            <a:schemeClr val="tx1"/>
          </a:solidFill>
          <a:latin typeface="+mn-lt"/>
          <a:ea typeface="+mn-ea"/>
          <a:cs typeface="+mn-cs"/>
        </a:defRPr>
      </a:lvl1pPr>
      <a:lvl2pPr marL="488770" indent="-162923" algn="l" defTabSz="651693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710" kern="1200">
          <a:solidFill>
            <a:schemeClr val="tx1"/>
          </a:solidFill>
          <a:latin typeface="+mn-lt"/>
          <a:ea typeface="+mn-ea"/>
          <a:cs typeface="+mn-cs"/>
        </a:defRPr>
      </a:lvl2pPr>
      <a:lvl3pPr marL="814616" indent="-162923" algn="l" defTabSz="651693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425" kern="1200">
          <a:solidFill>
            <a:schemeClr val="tx1"/>
          </a:solidFill>
          <a:latin typeface="+mn-lt"/>
          <a:ea typeface="+mn-ea"/>
          <a:cs typeface="+mn-cs"/>
        </a:defRPr>
      </a:lvl3pPr>
      <a:lvl4pPr marL="1140463" indent="-162923" algn="l" defTabSz="651693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3" kern="1200">
          <a:solidFill>
            <a:schemeClr val="tx1"/>
          </a:solidFill>
          <a:latin typeface="+mn-lt"/>
          <a:ea typeface="+mn-ea"/>
          <a:cs typeface="+mn-cs"/>
        </a:defRPr>
      </a:lvl4pPr>
      <a:lvl5pPr marL="1466309" indent="-162923" algn="l" defTabSz="651693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3" kern="1200">
          <a:solidFill>
            <a:schemeClr val="tx1"/>
          </a:solidFill>
          <a:latin typeface="+mn-lt"/>
          <a:ea typeface="+mn-ea"/>
          <a:cs typeface="+mn-cs"/>
        </a:defRPr>
      </a:lvl5pPr>
      <a:lvl6pPr marL="1792155" indent="-162923" algn="l" defTabSz="651693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3" kern="1200">
          <a:solidFill>
            <a:schemeClr val="tx1"/>
          </a:solidFill>
          <a:latin typeface="+mn-lt"/>
          <a:ea typeface="+mn-ea"/>
          <a:cs typeface="+mn-cs"/>
        </a:defRPr>
      </a:lvl6pPr>
      <a:lvl7pPr marL="2118002" indent="-162923" algn="l" defTabSz="651693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3" kern="1200">
          <a:solidFill>
            <a:schemeClr val="tx1"/>
          </a:solidFill>
          <a:latin typeface="+mn-lt"/>
          <a:ea typeface="+mn-ea"/>
          <a:cs typeface="+mn-cs"/>
        </a:defRPr>
      </a:lvl7pPr>
      <a:lvl8pPr marL="2443848" indent="-162923" algn="l" defTabSz="651693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3" kern="1200">
          <a:solidFill>
            <a:schemeClr val="tx1"/>
          </a:solidFill>
          <a:latin typeface="+mn-lt"/>
          <a:ea typeface="+mn-ea"/>
          <a:cs typeface="+mn-cs"/>
        </a:defRPr>
      </a:lvl8pPr>
      <a:lvl9pPr marL="2769695" indent="-162923" algn="l" defTabSz="651693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51693" rtl="0" eaLnBrk="1" latinLnBrk="0" hangingPunct="1">
        <a:defRPr sz="1283" kern="1200">
          <a:solidFill>
            <a:schemeClr val="tx1"/>
          </a:solidFill>
          <a:latin typeface="+mn-lt"/>
          <a:ea typeface="+mn-ea"/>
          <a:cs typeface="+mn-cs"/>
        </a:defRPr>
      </a:lvl1pPr>
      <a:lvl2pPr marL="325846" algn="l" defTabSz="651693" rtl="0" eaLnBrk="1" latinLnBrk="0" hangingPunct="1">
        <a:defRPr sz="1283" kern="1200">
          <a:solidFill>
            <a:schemeClr val="tx1"/>
          </a:solidFill>
          <a:latin typeface="+mn-lt"/>
          <a:ea typeface="+mn-ea"/>
          <a:cs typeface="+mn-cs"/>
        </a:defRPr>
      </a:lvl2pPr>
      <a:lvl3pPr marL="651693" algn="l" defTabSz="651693" rtl="0" eaLnBrk="1" latinLnBrk="0" hangingPunct="1">
        <a:defRPr sz="1283" kern="1200">
          <a:solidFill>
            <a:schemeClr val="tx1"/>
          </a:solidFill>
          <a:latin typeface="+mn-lt"/>
          <a:ea typeface="+mn-ea"/>
          <a:cs typeface="+mn-cs"/>
        </a:defRPr>
      </a:lvl3pPr>
      <a:lvl4pPr marL="977539" algn="l" defTabSz="651693" rtl="0" eaLnBrk="1" latinLnBrk="0" hangingPunct="1">
        <a:defRPr sz="1283" kern="1200">
          <a:solidFill>
            <a:schemeClr val="tx1"/>
          </a:solidFill>
          <a:latin typeface="+mn-lt"/>
          <a:ea typeface="+mn-ea"/>
          <a:cs typeface="+mn-cs"/>
        </a:defRPr>
      </a:lvl4pPr>
      <a:lvl5pPr marL="1303386" algn="l" defTabSz="651693" rtl="0" eaLnBrk="1" latinLnBrk="0" hangingPunct="1">
        <a:defRPr sz="1283" kern="1200">
          <a:solidFill>
            <a:schemeClr val="tx1"/>
          </a:solidFill>
          <a:latin typeface="+mn-lt"/>
          <a:ea typeface="+mn-ea"/>
          <a:cs typeface="+mn-cs"/>
        </a:defRPr>
      </a:lvl5pPr>
      <a:lvl6pPr marL="1629232" algn="l" defTabSz="651693" rtl="0" eaLnBrk="1" latinLnBrk="0" hangingPunct="1">
        <a:defRPr sz="1283" kern="1200">
          <a:solidFill>
            <a:schemeClr val="tx1"/>
          </a:solidFill>
          <a:latin typeface="+mn-lt"/>
          <a:ea typeface="+mn-ea"/>
          <a:cs typeface="+mn-cs"/>
        </a:defRPr>
      </a:lvl6pPr>
      <a:lvl7pPr marL="1955079" algn="l" defTabSz="651693" rtl="0" eaLnBrk="1" latinLnBrk="0" hangingPunct="1">
        <a:defRPr sz="1283" kern="1200">
          <a:solidFill>
            <a:schemeClr val="tx1"/>
          </a:solidFill>
          <a:latin typeface="+mn-lt"/>
          <a:ea typeface="+mn-ea"/>
          <a:cs typeface="+mn-cs"/>
        </a:defRPr>
      </a:lvl7pPr>
      <a:lvl8pPr marL="2280925" algn="l" defTabSz="651693" rtl="0" eaLnBrk="1" latinLnBrk="0" hangingPunct="1">
        <a:defRPr sz="1283" kern="1200">
          <a:solidFill>
            <a:schemeClr val="tx1"/>
          </a:solidFill>
          <a:latin typeface="+mn-lt"/>
          <a:ea typeface="+mn-ea"/>
          <a:cs typeface="+mn-cs"/>
        </a:defRPr>
      </a:lvl8pPr>
      <a:lvl9pPr marL="2606772" algn="l" defTabSz="651693" rtl="0" eaLnBrk="1" latinLnBrk="0" hangingPunct="1">
        <a:defRPr sz="128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tiff"/><Relationship Id="rId5" Type="http://schemas.openxmlformats.org/officeDocument/2006/relationships/image" Target="../media/image4.tiff"/><Relationship Id="rId4" Type="http://schemas.openxmlformats.org/officeDocument/2006/relationships/image" Target="../media/image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0C2F657-ADFA-48DE-B4D7-7B940B3C94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510" y="4431974"/>
            <a:ext cx="5584096" cy="4669385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A724EDE1-4B85-42E5-9292-8FAD8340821C}"/>
              </a:ext>
            </a:extLst>
          </p:cNvPr>
          <p:cNvSpPr txBox="1"/>
          <p:nvPr/>
        </p:nvSpPr>
        <p:spPr>
          <a:xfrm>
            <a:off x="4474216" y="9208302"/>
            <a:ext cx="1879555" cy="26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sz="1140">
                <a:latin typeface="Arial" charset="0"/>
                <a:cs typeface="Arial" charset="0"/>
              </a:rPr>
              <a:t>Wang et al., Figure S2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430530F-16A3-41C8-A290-6075046F5F53}"/>
              </a:ext>
            </a:extLst>
          </p:cNvPr>
          <p:cNvSpPr txBox="1"/>
          <p:nvPr/>
        </p:nvSpPr>
        <p:spPr>
          <a:xfrm>
            <a:off x="300510" y="424457"/>
            <a:ext cx="2942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zh-CN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F5E291E-1266-4FB6-AC1F-43EAF1A3C1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185" y="804641"/>
            <a:ext cx="4101524" cy="1286071"/>
          </a:xfrm>
          <a:prstGeom prst="rect">
            <a:avLst/>
          </a:prstGeom>
        </p:spPr>
      </p:pic>
      <p:pic>
        <p:nvPicPr>
          <p:cNvPr id="8" name="图片 7" descr="图片包含 城市, 黑暗, 高, 街道&#10;&#10;描述已自动生成">
            <a:extLst>
              <a:ext uri="{FF2B5EF4-FFF2-40B4-BE49-F238E27FC236}">
                <a16:creationId xmlns:a16="http://schemas.microsoft.com/office/drawing/2014/main" id="{ED584D2D-5DCB-496E-ACAE-572DB405C7E2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830" y="2191149"/>
            <a:ext cx="2071132" cy="1849226"/>
          </a:xfrm>
          <a:prstGeom prst="rect">
            <a:avLst/>
          </a:prstGeom>
        </p:spPr>
      </p:pic>
      <p:pic>
        <p:nvPicPr>
          <p:cNvPr id="9" name="图片 8" descr="图片包含 黑暗, 城市, 高, 街道&#10;&#10;描述已自动生成">
            <a:extLst>
              <a:ext uri="{FF2B5EF4-FFF2-40B4-BE49-F238E27FC236}">
                <a16:creationId xmlns:a16="http://schemas.microsoft.com/office/drawing/2014/main" id="{D5E8ED89-CBF0-49E4-8308-0AB4ADD41C75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96470" y="2205058"/>
            <a:ext cx="2074739" cy="1849226"/>
          </a:xfrm>
          <a:prstGeom prst="rect">
            <a:avLst/>
          </a:prstGeom>
        </p:spPr>
      </p:pic>
      <p:pic>
        <p:nvPicPr>
          <p:cNvPr id="10" name="图片 9" descr="夜晚建筑亮着灯&#10;&#10;中度可信度描述已自动生成">
            <a:extLst>
              <a:ext uri="{FF2B5EF4-FFF2-40B4-BE49-F238E27FC236}">
                <a16:creationId xmlns:a16="http://schemas.microsoft.com/office/drawing/2014/main" id="{1AE4E132-34D5-4E17-9195-2EC6E07C07C7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67602" y="2218445"/>
            <a:ext cx="2092782" cy="1849226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4C1AC3FE-99A6-4824-BF35-DFE50A547224}"/>
              </a:ext>
            </a:extLst>
          </p:cNvPr>
          <p:cNvSpPr txBox="1"/>
          <p:nvPr/>
        </p:nvSpPr>
        <p:spPr>
          <a:xfrm>
            <a:off x="285097" y="4325031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B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85089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19833</TotalTime>
  <Words>8</Words>
  <Application>Microsoft Office PowerPoint</Application>
  <PresentationFormat>自定义</PresentationFormat>
  <Paragraphs>3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Arial</vt:lpstr>
      <vt:lpstr>Calibri</vt:lpstr>
      <vt:lpstr>Calibri Light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鑫淼 王</dc:creator>
  <cp:lastModifiedBy>鑫淼 王</cp:lastModifiedBy>
  <cp:revision>199</cp:revision>
  <dcterms:created xsi:type="dcterms:W3CDTF">2021-07-27T13:29:40Z</dcterms:created>
  <dcterms:modified xsi:type="dcterms:W3CDTF">2022-03-12T16:33:57Z</dcterms:modified>
</cp:coreProperties>
</file>