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88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AD027B-C180-F2F4-4E2B-1E6C9D46B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A86FB06-B595-0E4B-5B0C-503FDE264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407515C-84CC-6E30-8244-9DAAA9A73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BBBC5D3-4209-0F97-5881-6D469940D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859E2FA-6664-A304-4FF1-865AAD15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868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4292E6-2BF2-358D-20D4-B74D03C95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85E9E61-6C07-C6E4-B6D0-9FD752B6B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3E29111-1A98-50DD-041F-F1E2330AD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ABF8545-9D2E-26D6-8C93-0BBC32D7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34F9E66-331E-B420-D127-FD8B90A12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7728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C76FBB-98BB-2F0F-EA0A-10B44FDB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93CEDA3-CB29-BF8A-2957-41DD3C7C3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40EE142-9EC9-489C-25A4-4424FA2FF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0489296-E17E-7CF0-DF37-098AB7BF2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5E558B3-4247-859C-A6EC-988076910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16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77AA0A-4C84-B2CB-4E9C-6F8E65DE8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11A41B0-55B1-7F74-0592-1942625C21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7616D8A-C56F-13D7-053B-0EAAAD3A2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0364364-D0B1-9049-6504-E288ECA61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F726794-3DE9-C7FB-C855-5EBD0445E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C7E4D60-31D0-5BAB-62DB-AFCB5D76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6932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FEACD8-C55D-8986-7F1B-B01B838B1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5F8BB81-4960-A1CF-8FBF-776F3F2FE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2C48B02-BED1-746A-2AF9-6B2343019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FBFD86F-215E-BD09-7482-DB0D2AA19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91E6ABF-117C-7566-E475-C0CF984B3A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99F41D6-E8DA-AAD7-96EE-98361E0A3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D92AEF5D-2F76-5F95-F744-0D17DBF23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4BE0E81-FD49-D33F-4565-B76D978C7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796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17A9CB-7A00-B2A4-6679-7383C9B25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49519E4-27F3-C1F3-80E7-88D655D7B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F3C3B23-0041-8A01-27AA-110966E8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CCD3E32-838D-51B5-379F-6F6B23942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5914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A3C82D3-1A01-3301-83A3-2B39A7132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8503670-7C4B-9BF3-B64D-466D4CA0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B41E838-288E-7B08-E3E5-1EDF1F46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0289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F6CD46-8901-F68D-7BBB-A7A7834FD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9B321FE-00EB-AFB9-3849-B4B353AB5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CA528AA-67E7-A614-C3C5-0C2C3C0A1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BE8F273-A571-4589-4F54-6EA462B0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413CF9D-9226-C1BD-60B3-1A28FA590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104207C-5589-BB5F-50D2-78F195A0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7955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9CF9238-073E-6CF9-5D9B-B0A22511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6415DE01-4DE4-B11E-A62E-5CEC1D443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5075AED-4129-FB18-20C8-198942C13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881E2BF-F711-4CDF-1FB5-20ED52CFA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997F3E3-1028-D329-CF25-4D909E8DB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BF73769-3086-F3D2-0581-0E5A612FE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8642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E9DF7F-E1AB-7ACC-EFA3-67C7E698D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118F593-3AB9-3A2E-284F-B3FD2166A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C88F2CE-BD70-E586-0F25-C82F8529E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D0A661E-993F-5512-22CE-EE94DD39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8598D33-0A60-3F8B-E955-92C5296E9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886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CA2E7D0F-9C1F-D81C-B117-67CD3D88D9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733585D-089F-9EFE-1F0C-407662322F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F50A539-3F7F-A6B8-E0D0-3ACEB4361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B7FDC44-0E97-7A0B-EFCD-2ED5102B3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D932DDE-33C9-34EB-7A5D-9E411A7E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689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8858930-6C1F-8198-9B91-BB7ACB3AD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BB81F32-65E8-05DA-5E36-74A3754B4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8E5A7FB-5F5C-E510-E1D6-CF729468D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149095-93DA-4BD3-B534-0AC0F08D317D}" type="datetimeFigureOut">
              <a:rPr lang="zh-TW" altLang="en-US" smtClean="0"/>
              <a:t>2025/7/10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7B6F042-55A7-C891-6FF1-5D58D0B78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A2CD17F-FD78-19F1-1D75-FD892F313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A2F082-FFBC-457C-820D-E7247A3579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390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E2FE77B-9F0F-8F61-A596-08060366F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47" y="626506"/>
            <a:ext cx="5707866" cy="419696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FF29525-BB62-B47A-CA49-B3EBFD596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989" y="632944"/>
            <a:ext cx="5707866" cy="4190521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AEA5F918-B804-6343-4DD7-851420865ECA}"/>
              </a:ext>
            </a:extLst>
          </p:cNvPr>
          <p:cNvSpPr txBox="1"/>
          <p:nvPr/>
        </p:nvSpPr>
        <p:spPr>
          <a:xfrm>
            <a:off x="626725" y="5270642"/>
            <a:ext cx="114093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Supplementary Figure S4.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Scatter plots showing the relationship between z-score normalization of polygenic risk score (PRS_Z) and (A) natural log-transformed fasting insulin levels (ln-insulin) and (B) body mass index (BMI) in the replication group. The linear regression result of the (A) </a:t>
            </a:r>
            <a:r>
              <a:rPr lang="en-US" altLang="zh-TW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= 0.003, Beta = 0.052, R</a:t>
            </a:r>
            <a:r>
              <a:rPr lang="en-US" altLang="zh-TW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0.0027, (B) </a:t>
            </a:r>
            <a:r>
              <a:rPr lang="en-US" altLang="zh-TW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= 8.69 × 10</a:t>
            </a:r>
            <a:r>
              <a:rPr lang="en-US" altLang="zh-TW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-11 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Beta = 0.023, R</a:t>
            </a:r>
            <a:r>
              <a:rPr lang="en-US" altLang="zh-TW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0.0005.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94A0390-E021-491F-F589-4F2F76C60563}"/>
              </a:ext>
            </a:extLst>
          </p:cNvPr>
          <p:cNvSpPr txBox="1"/>
          <p:nvPr/>
        </p:nvSpPr>
        <p:spPr>
          <a:xfrm>
            <a:off x="395732" y="44827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(A)</a:t>
            </a:r>
            <a:endParaRPr lang="zh-TW" altLang="en-US" b="1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05BAD7B-077E-1BC3-CFC0-F37A811DF0F5}"/>
              </a:ext>
            </a:extLst>
          </p:cNvPr>
          <p:cNvSpPr txBox="1"/>
          <p:nvPr/>
        </p:nvSpPr>
        <p:spPr>
          <a:xfrm>
            <a:off x="6331390" y="44827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(B)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980885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92</Words>
  <Application>Microsoft Office PowerPoint</Application>
  <PresentationFormat>寬螢幕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瑋德 林</dc:creator>
  <cp:lastModifiedBy>瑋德 林</cp:lastModifiedBy>
  <cp:revision>2</cp:revision>
  <dcterms:created xsi:type="dcterms:W3CDTF">2025-07-09T06:54:30Z</dcterms:created>
  <dcterms:modified xsi:type="dcterms:W3CDTF">2025-07-10T05:47:14Z</dcterms:modified>
</cp:coreProperties>
</file>