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he-I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תמר זוהר" initials="תז" lastIdx="11" clrIdx="0">
    <p:extLst>
      <p:ext uri="{19B8F6BF-5375-455C-9EA6-DF929625EA0E}">
        <p15:presenceInfo xmlns:p15="http://schemas.microsoft.com/office/powerpoint/2012/main" userId="S::tshumach@campus.haifa.ac.il::a5f0944d-1ccd-44fe-8238-d32e09a121b6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29" autoAdjust="0"/>
    <p:restoredTop sz="94660"/>
  </p:normalViewPr>
  <p:slideViewPr>
    <p:cSldViewPr snapToGrid="0">
      <p:cViewPr varScale="1">
        <p:scale>
          <a:sx n="81" d="100"/>
          <a:sy n="81" d="100"/>
        </p:scale>
        <p:origin x="29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commentAuthors" Target="commentAuthors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C0F360-43EB-4E5C-BAA3-90293A9E972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he-I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8316D51-E7F4-4878-942D-6CEB6A700CF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he-I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09996F-DF5A-4A4A-8CF3-9F35614D3C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D6CBA0-BEBB-49FD-8198-A995051441BE}" type="datetimeFigureOut">
              <a:rPr lang="he-IL" smtClean="0"/>
              <a:t>ט"ו/תשרי/תשפ"ב</a:t>
            </a:fld>
            <a:endParaRPr lang="he-I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A88DBA-708A-4F9A-8037-C0CC5C0BDF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1D54C7-7098-45CF-8489-073E0B0CA0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5C5BAF-9FA2-4842-BAE6-D6727A4C4781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4412808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DFCD96-2350-4673-B780-1C628703D0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he-I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F67859-9263-4C3D-A738-D6F7D5A248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e-I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429F9E-D125-4DC5-B544-478EB0B53E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D6CBA0-BEBB-49FD-8198-A995051441BE}" type="datetimeFigureOut">
              <a:rPr lang="he-IL" smtClean="0"/>
              <a:t>ט"ו/תשרי/תשפ"ב</a:t>
            </a:fld>
            <a:endParaRPr lang="he-I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73B23A-A74E-4E80-A268-DF7684E627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4D0ED3-8187-4275-A597-714E1AE7AC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5C5BAF-9FA2-4842-BAE6-D6727A4C4781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7309787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D9E214-EDC6-43D1-A2BF-E67D006307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he-I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34CAD9C-64A9-49BE-B912-19D07D6581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7479DF-E735-46B5-9563-8ADF2A2800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D6CBA0-BEBB-49FD-8198-A995051441BE}" type="datetimeFigureOut">
              <a:rPr lang="he-IL" smtClean="0"/>
              <a:t>ט"ו/תשרי/תשפ"ב</a:t>
            </a:fld>
            <a:endParaRPr lang="he-I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997B47-4FCF-4FFF-88AC-49E40B5BE2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57A0EA-C8E1-4661-892F-BB6FA3A828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5C5BAF-9FA2-4842-BAE6-D6727A4C4781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7397752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0202F1-A7F4-495C-BADF-5685BCF9B5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he-I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B99C57-5BC4-4F45-AB58-8EC6B3EDB88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e-I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2B02DE4-7FC7-4BA9-A220-05D9C8B1C2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e-I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840151-1B59-4C82-9571-D9B0690381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D6CBA0-BEBB-49FD-8198-A995051441BE}" type="datetimeFigureOut">
              <a:rPr lang="he-IL" smtClean="0"/>
              <a:t>ט"ו/תשרי/תשפ"ב</a:t>
            </a:fld>
            <a:endParaRPr lang="he-I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F5E2863-0482-45AD-8F5F-F62D6D31A8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4F9A311-AE4C-4168-A8FF-AE059F0ADD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5C5BAF-9FA2-4842-BAE6-D6727A4C4781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0839265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E9611E-74D8-45DE-A4F3-4BBDDF38C5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he-I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402B9F8-0D9F-4500-BC7A-342B506E84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9314B05-2D7C-47B2-9BD2-2570148922D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e-I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EE38FB2-DE4C-4588-AF46-764D9E11FF7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F2DF4F3-DE45-49E3-B1BA-9D548AFB945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e-I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C352F4F-3524-410E-8B74-75B6A50666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D6CBA0-BEBB-49FD-8198-A995051441BE}" type="datetimeFigureOut">
              <a:rPr lang="he-IL" smtClean="0"/>
              <a:t>ט"ו/תשרי/תשפ"ב</a:t>
            </a:fld>
            <a:endParaRPr lang="he-I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4A75AFE-8343-4A60-A6AF-4BE6B52FDE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FC7B273-59A8-4DFF-9894-F79AB83496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5C5BAF-9FA2-4842-BAE6-D6727A4C4781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5781883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96F1C5-EB01-49CB-AF7B-30FD1489E9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he-I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6EDA13E-B41D-4E6D-882E-7154206BD5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D6CBA0-BEBB-49FD-8198-A995051441BE}" type="datetimeFigureOut">
              <a:rPr lang="he-IL" smtClean="0"/>
              <a:t>ט"ו/תשרי/תשפ"ב</a:t>
            </a:fld>
            <a:endParaRPr lang="he-I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63EBAFC-820A-4FFD-9804-4297220E7B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85E86B4-4E14-41FD-B6C4-0BB187D1AD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5C5BAF-9FA2-4842-BAE6-D6727A4C4781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1355665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79BCF40-113E-42DF-BD6D-E3DCDCC6F7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D6CBA0-BEBB-49FD-8198-A995051441BE}" type="datetimeFigureOut">
              <a:rPr lang="he-IL" smtClean="0"/>
              <a:t>ט"ו/תשרי/תשפ"ב</a:t>
            </a:fld>
            <a:endParaRPr lang="he-I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ED93F6-B00D-470D-BDB2-6ACA52590A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47C7CCE-EF42-475A-A4E1-84C9EBFFA0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5C5BAF-9FA2-4842-BAE6-D6727A4C4781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5700308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DADF34-D7D4-4D06-A0EE-D68FB4B5D0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he-I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635D2A-48D5-4888-9407-3309AEEBA1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e-I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35E0BB3-BBC4-483F-AD08-8A6465B4C7C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295A555-9B27-4212-9518-5F03971C4D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D6CBA0-BEBB-49FD-8198-A995051441BE}" type="datetimeFigureOut">
              <a:rPr lang="he-IL" smtClean="0"/>
              <a:t>ט"ו/תשרי/תשפ"ב</a:t>
            </a:fld>
            <a:endParaRPr lang="he-I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3C20B12-A125-490A-A5A3-9E5C97A470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5847C7A-A906-4B39-BDC8-2047B2F6DA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5C5BAF-9FA2-4842-BAE6-D6727A4C4781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1459084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040F53-4220-4B73-AFB8-73ED0C31D4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he-I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6945766-589D-4702-B6B9-45F937B5C49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he-I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E09168-A8EB-43B6-AB92-839F7C68130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0F1EC36-5A9F-469F-8EF6-6816F964B6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D6CBA0-BEBB-49FD-8198-A995051441BE}" type="datetimeFigureOut">
              <a:rPr lang="he-IL" smtClean="0"/>
              <a:t>ט"ו/תשרי/תשפ"ב</a:t>
            </a:fld>
            <a:endParaRPr lang="he-I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6214DE-CC60-4683-B008-921D7399F1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2762489-8F04-47C5-B0AE-F0191B0EB0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5C5BAF-9FA2-4842-BAE6-D6727A4C4781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3239800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F9F320-BC03-4DF7-A00B-CDD4C8B970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he-I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C44AC07-DB13-447D-856B-08612CB85B6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e-I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0F66AA-09E8-4863-AA29-6CE9A63B94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D6CBA0-BEBB-49FD-8198-A995051441BE}" type="datetimeFigureOut">
              <a:rPr lang="he-IL" smtClean="0"/>
              <a:t>ט"ו/תשרי/תשפ"ב</a:t>
            </a:fld>
            <a:endParaRPr lang="he-I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472B82-6B46-4468-B3A0-53B08C0A04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0B778F-AA6A-4687-A5E1-D49BF3F5FF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5C5BAF-9FA2-4842-BAE6-D6727A4C4781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6096719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483C363-C8BB-4E2A-B05A-CA37C0DA183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he-I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C16A96B-216B-4D9B-92CD-0BBDE152C03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e-I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F0AD9E-2B28-425A-BB39-BF9417E39A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D6CBA0-BEBB-49FD-8198-A995051441BE}" type="datetimeFigureOut">
              <a:rPr lang="he-IL" smtClean="0"/>
              <a:t>ט"ו/תשרי/תשפ"ב</a:t>
            </a:fld>
            <a:endParaRPr lang="he-I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911E92-B446-462A-BF19-63960AB4B6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A7E481-E11B-4EBD-97FE-0BB6A39815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5C5BAF-9FA2-4842-BAE6-D6727A4C4781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8120931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C4E59C8-FE32-431A-A637-19DCB9C7FF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he-I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D4F541-FE0F-470B-AC0B-BEE06C4908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e-I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AF7C4B-3E63-4FFA-9A9A-C455E5AD862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D6CBA0-BEBB-49FD-8198-A995051441BE}" type="datetimeFigureOut">
              <a:rPr lang="he-IL" smtClean="0"/>
              <a:t>ט"ו/תשרי/תשפ"ב</a:t>
            </a:fld>
            <a:endParaRPr lang="he-I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7A6BCA-9CB8-4623-9543-F0F6EDBB1CF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144F9A-517E-4F3D-BECD-0E6CA946882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5C5BAF-9FA2-4842-BAE6-D6727A4C4781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8120538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lowchart: Process 6">
            <a:extLst>
              <a:ext uri="{FF2B5EF4-FFF2-40B4-BE49-F238E27FC236}">
                <a16:creationId xmlns:a16="http://schemas.microsoft.com/office/drawing/2014/main" id="{65367D94-24DD-4655-A554-8C773C49455E}"/>
              </a:ext>
            </a:extLst>
          </p:cNvPr>
          <p:cNvSpPr/>
          <p:nvPr/>
        </p:nvSpPr>
        <p:spPr>
          <a:xfrm>
            <a:off x="8816622" y="1881571"/>
            <a:ext cx="2624666" cy="1822541"/>
          </a:xfrm>
          <a:prstGeom prst="flowChartProcess">
            <a:avLst/>
          </a:prstGeom>
          <a:solidFill>
            <a:schemeClr val="bg1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Level of trust in     COVID-19 public health policy</a:t>
            </a:r>
            <a:endParaRPr lang="he-IL" sz="2800" dirty="0">
              <a:solidFill>
                <a:schemeClr val="tx1"/>
              </a:solidFill>
            </a:endParaRPr>
          </a:p>
        </p:txBody>
      </p:sp>
      <p:sp>
        <p:nvSpPr>
          <p:cNvPr id="9" name="Flowchart: Process 8">
            <a:extLst>
              <a:ext uri="{FF2B5EF4-FFF2-40B4-BE49-F238E27FC236}">
                <a16:creationId xmlns:a16="http://schemas.microsoft.com/office/drawing/2014/main" id="{4FC25B30-339F-4FCB-A9C6-F7D93AEC27E9}"/>
              </a:ext>
            </a:extLst>
          </p:cNvPr>
          <p:cNvSpPr/>
          <p:nvPr/>
        </p:nvSpPr>
        <p:spPr>
          <a:xfrm>
            <a:off x="3767981" y="395349"/>
            <a:ext cx="2869886" cy="1087758"/>
          </a:xfrm>
          <a:prstGeom prst="flowChartProcess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Sociodemographic factors</a:t>
            </a:r>
            <a:endParaRPr lang="he-IL" sz="2000" dirty="0">
              <a:solidFill>
                <a:schemeClr val="tx1"/>
              </a:solidFill>
            </a:endParaRPr>
          </a:p>
        </p:txBody>
      </p:sp>
      <p:sp>
        <p:nvSpPr>
          <p:cNvPr id="11" name="Flowchart: Process 10">
            <a:extLst>
              <a:ext uri="{FF2B5EF4-FFF2-40B4-BE49-F238E27FC236}">
                <a16:creationId xmlns:a16="http://schemas.microsoft.com/office/drawing/2014/main" id="{512D8E15-50F4-423A-BC39-4CD5B3C5C578}"/>
              </a:ext>
            </a:extLst>
          </p:cNvPr>
          <p:cNvSpPr/>
          <p:nvPr/>
        </p:nvSpPr>
        <p:spPr>
          <a:xfrm>
            <a:off x="3767981" y="1638970"/>
            <a:ext cx="2869886" cy="1080000"/>
          </a:xfrm>
          <a:prstGeom prst="flowChartProcess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Involvement in decision-making processes</a:t>
            </a:r>
          </a:p>
        </p:txBody>
      </p:sp>
      <p:sp>
        <p:nvSpPr>
          <p:cNvPr id="15" name="Flowchart: Process 14">
            <a:extLst>
              <a:ext uri="{FF2B5EF4-FFF2-40B4-BE49-F238E27FC236}">
                <a16:creationId xmlns:a16="http://schemas.microsoft.com/office/drawing/2014/main" id="{3A7F738C-9BC1-4EB6-AE19-F4C87C173B91}"/>
              </a:ext>
            </a:extLst>
          </p:cNvPr>
          <p:cNvSpPr/>
          <p:nvPr/>
        </p:nvSpPr>
        <p:spPr>
          <a:xfrm>
            <a:off x="3764003" y="4110696"/>
            <a:ext cx="2869886" cy="1080000"/>
          </a:xfrm>
          <a:prstGeom prst="flowChartProcess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Credibility of sources of information</a:t>
            </a:r>
          </a:p>
        </p:txBody>
      </p:sp>
      <p:sp>
        <p:nvSpPr>
          <p:cNvPr id="16" name="Flowchart: Process 15">
            <a:extLst>
              <a:ext uri="{FF2B5EF4-FFF2-40B4-BE49-F238E27FC236}">
                <a16:creationId xmlns:a16="http://schemas.microsoft.com/office/drawing/2014/main" id="{97356D00-E720-4D2C-9917-A593920387F4}"/>
              </a:ext>
            </a:extLst>
          </p:cNvPr>
          <p:cNvSpPr/>
          <p:nvPr/>
        </p:nvSpPr>
        <p:spPr>
          <a:xfrm>
            <a:off x="3764003" y="2874833"/>
            <a:ext cx="2869886" cy="1080000"/>
          </a:xfrm>
          <a:prstGeom prst="flowChartProcess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lvl="0"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Level of trust towards the various agencies</a:t>
            </a:r>
          </a:p>
        </p:txBody>
      </p:sp>
      <p:sp>
        <p:nvSpPr>
          <p:cNvPr id="19" name="Flowchart: Process 18">
            <a:extLst>
              <a:ext uri="{FF2B5EF4-FFF2-40B4-BE49-F238E27FC236}">
                <a16:creationId xmlns:a16="http://schemas.microsoft.com/office/drawing/2014/main" id="{3A289C4D-EFCB-4EF2-91E3-C56D799A914C}"/>
              </a:ext>
            </a:extLst>
          </p:cNvPr>
          <p:cNvSpPr/>
          <p:nvPr/>
        </p:nvSpPr>
        <p:spPr>
          <a:xfrm>
            <a:off x="8782926" y="394049"/>
            <a:ext cx="2658362" cy="1080000"/>
          </a:xfrm>
          <a:prstGeom prst="flowChartProcess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Personal compliance with COVID-19  guidelines</a:t>
            </a:r>
          </a:p>
        </p:txBody>
      </p:sp>
      <p:sp>
        <p:nvSpPr>
          <p:cNvPr id="39" name="Subtitle 38">
            <a:extLst>
              <a:ext uri="{FF2B5EF4-FFF2-40B4-BE49-F238E27FC236}">
                <a16:creationId xmlns:a16="http://schemas.microsoft.com/office/drawing/2014/main" id="{1E75F61D-5BBA-45DC-945D-6651BFE1384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97917" y="4108356"/>
            <a:ext cx="2869886" cy="1080000"/>
          </a:xfrm>
          <a:prstGeom prst="flowChartProcess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Frequency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of use of sources of information </a:t>
            </a:r>
          </a:p>
        </p:txBody>
      </p: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2F5A1502-8F4B-42EA-A066-4F359F33A8CE}"/>
              </a:ext>
            </a:extLst>
          </p:cNvPr>
          <p:cNvCxnSpPr>
            <a:cxnSpLocks/>
            <a:stCxn id="15" idx="1"/>
            <a:endCxn id="39" idx="3"/>
          </p:cNvCxnSpPr>
          <p:nvPr/>
        </p:nvCxnSpPr>
        <p:spPr>
          <a:xfrm flipH="1" flipV="1">
            <a:off x="3167803" y="4648356"/>
            <a:ext cx="596200" cy="2340"/>
          </a:xfrm>
          <a:prstGeom prst="straightConnector1">
            <a:avLst/>
          </a:prstGeom>
          <a:ln w="38100">
            <a:solidFill>
              <a:schemeClr val="tx1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Arrow Connector 74">
            <a:extLst>
              <a:ext uri="{FF2B5EF4-FFF2-40B4-BE49-F238E27FC236}">
                <a16:creationId xmlns:a16="http://schemas.microsoft.com/office/drawing/2014/main" id="{4B776F7E-AB98-4E43-B39A-EE2445CE2AE9}"/>
              </a:ext>
            </a:extLst>
          </p:cNvPr>
          <p:cNvCxnSpPr>
            <a:cxnSpLocks/>
            <a:stCxn id="16" idx="3"/>
            <a:endCxn id="7" idx="1"/>
          </p:cNvCxnSpPr>
          <p:nvPr/>
        </p:nvCxnSpPr>
        <p:spPr>
          <a:xfrm flipV="1">
            <a:off x="6633889" y="2792842"/>
            <a:ext cx="2182733" cy="621991"/>
          </a:xfrm>
          <a:prstGeom prst="straightConnector1">
            <a:avLst/>
          </a:prstGeom>
          <a:ln w="38100">
            <a:solidFill>
              <a:schemeClr val="tx1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Arrow Connector 76">
            <a:extLst>
              <a:ext uri="{FF2B5EF4-FFF2-40B4-BE49-F238E27FC236}">
                <a16:creationId xmlns:a16="http://schemas.microsoft.com/office/drawing/2014/main" id="{67CC2FC5-D10C-4D3F-B9B2-62B0FDE124FC}"/>
              </a:ext>
            </a:extLst>
          </p:cNvPr>
          <p:cNvCxnSpPr>
            <a:cxnSpLocks/>
            <a:stCxn id="9" idx="3"/>
            <a:endCxn id="7" idx="1"/>
          </p:cNvCxnSpPr>
          <p:nvPr/>
        </p:nvCxnSpPr>
        <p:spPr>
          <a:xfrm>
            <a:off x="6637867" y="939228"/>
            <a:ext cx="2178755" cy="1853614"/>
          </a:xfrm>
          <a:prstGeom prst="straightConnector1">
            <a:avLst/>
          </a:prstGeom>
          <a:ln w="9525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92" name="Straight Arrow Connector 91">
            <a:extLst>
              <a:ext uri="{FF2B5EF4-FFF2-40B4-BE49-F238E27FC236}">
                <a16:creationId xmlns:a16="http://schemas.microsoft.com/office/drawing/2014/main" id="{DE30FF68-B8CC-4460-9B11-C7A62C4ACF9A}"/>
              </a:ext>
            </a:extLst>
          </p:cNvPr>
          <p:cNvCxnSpPr>
            <a:cxnSpLocks/>
            <a:stCxn id="11" idx="3"/>
            <a:endCxn id="7" idx="1"/>
          </p:cNvCxnSpPr>
          <p:nvPr/>
        </p:nvCxnSpPr>
        <p:spPr>
          <a:xfrm>
            <a:off x="6637867" y="2178970"/>
            <a:ext cx="2178755" cy="613872"/>
          </a:xfrm>
          <a:prstGeom prst="straightConnector1">
            <a:avLst/>
          </a:prstGeom>
          <a:ln w="38100">
            <a:tailEnd type="non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82" name="Subtitle 38">
            <a:extLst>
              <a:ext uri="{FF2B5EF4-FFF2-40B4-BE49-F238E27FC236}">
                <a16:creationId xmlns:a16="http://schemas.microsoft.com/office/drawing/2014/main" id="{EF61B19A-89E0-4603-A8CE-C87E03BD875B}"/>
              </a:ext>
            </a:extLst>
          </p:cNvPr>
          <p:cNvSpPr txBox="1">
            <a:spLocks/>
          </p:cNvSpPr>
          <p:nvPr/>
        </p:nvSpPr>
        <p:spPr>
          <a:xfrm>
            <a:off x="8816622" y="4111634"/>
            <a:ext cx="2658361" cy="1080000"/>
          </a:xfrm>
          <a:prstGeom prst="flowChartProcess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1" anchor="ctr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>
              <a:lnSpc>
                <a:spcPct val="100000"/>
              </a:lnSpc>
              <a:spcBef>
                <a:spcPts val="0"/>
              </a:spcBef>
              <a:buFontTx/>
              <a:buNone/>
              <a:defRPr/>
            </a:pPr>
            <a:r>
              <a:rPr lang="en-US" sz="20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Use of Security Agency tools</a:t>
            </a:r>
          </a:p>
        </p:txBody>
      </p:sp>
      <p:cxnSp>
        <p:nvCxnSpPr>
          <p:cNvPr id="83" name="Straight Arrow Connector 82">
            <a:extLst>
              <a:ext uri="{FF2B5EF4-FFF2-40B4-BE49-F238E27FC236}">
                <a16:creationId xmlns:a16="http://schemas.microsoft.com/office/drawing/2014/main" id="{2B8E5988-FF5B-4EFC-B62E-AE557EB6DFEA}"/>
              </a:ext>
            </a:extLst>
          </p:cNvPr>
          <p:cNvCxnSpPr>
            <a:cxnSpLocks/>
            <a:stCxn id="7" idx="2"/>
            <a:endCxn id="82" idx="0"/>
          </p:cNvCxnSpPr>
          <p:nvPr/>
        </p:nvCxnSpPr>
        <p:spPr>
          <a:xfrm>
            <a:off x="10128955" y="3704112"/>
            <a:ext cx="16848" cy="407522"/>
          </a:xfrm>
          <a:prstGeom prst="straightConnector1">
            <a:avLst/>
          </a:prstGeom>
          <a:ln w="38100">
            <a:headEnd type="none"/>
            <a:tailEnd type="non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4" name="Straight Arrow Connector 93">
            <a:extLst>
              <a:ext uri="{FF2B5EF4-FFF2-40B4-BE49-F238E27FC236}">
                <a16:creationId xmlns:a16="http://schemas.microsoft.com/office/drawing/2014/main" id="{C66A14C3-B111-4269-B524-BB686BDA86CF}"/>
              </a:ext>
            </a:extLst>
          </p:cNvPr>
          <p:cNvCxnSpPr>
            <a:cxnSpLocks/>
            <a:stCxn id="19" idx="2"/>
            <a:endCxn id="7" idx="0"/>
          </p:cNvCxnSpPr>
          <p:nvPr/>
        </p:nvCxnSpPr>
        <p:spPr>
          <a:xfrm>
            <a:off x="10112107" y="1474049"/>
            <a:ext cx="16848" cy="407522"/>
          </a:xfrm>
          <a:prstGeom prst="straightConnector1">
            <a:avLst/>
          </a:prstGeom>
          <a:ln w="38100">
            <a:headEnd type="none"/>
            <a:tailEnd type="non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42" name="TextBox 141">
            <a:extLst>
              <a:ext uri="{FF2B5EF4-FFF2-40B4-BE49-F238E27FC236}">
                <a16:creationId xmlns:a16="http://schemas.microsoft.com/office/drawing/2014/main" id="{F9A25699-63D6-4914-8B68-B4E975BC43BB}"/>
              </a:ext>
            </a:extLst>
          </p:cNvPr>
          <p:cNvSpPr txBox="1"/>
          <p:nvPr/>
        </p:nvSpPr>
        <p:spPr>
          <a:xfrm>
            <a:off x="1382969" y="5895617"/>
            <a:ext cx="9426061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Appendix 1: </a:t>
            </a:r>
            <a:r>
              <a:rPr lang="en-US" b="1" dirty="0"/>
              <a:t>Study framework</a:t>
            </a:r>
            <a:r>
              <a:rPr lang="en-US" dirty="0"/>
              <a:t>. Significant relationships in solid line, non-significant in dashed lines</a:t>
            </a:r>
            <a:endParaRPr lang="en-IL" dirty="0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E32C4600-EBBD-4030-B1FB-D1175D549249}"/>
              </a:ext>
            </a:extLst>
          </p:cNvPr>
          <p:cNvCxnSpPr>
            <a:cxnSpLocks/>
            <a:stCxn id="15" idx="3"/>
            <a:endCxn id="7" idx="1"/>
          </p:cNvCxnSpPr>
          <p:nvPr/>
        </p:nvCxnSpPr>
        <p:spPr>
          <a:xfrm flipV="1">
            <a:off x="6633889" y="2792842"/>
            <a:ext cx="2182733" cy="185785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076528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‏‏PPT Presentation חדש</Template>
  <TotalTime>18009</TotalTime>
  <Words>59</Words>
  <Application>Microsoft Office PowerPoint</Application>
  <PresentationFormat>Widescreen</PresentationFormat>
  <Paragraphs>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תמר זוהר</dc:creator>
  <cp:lastModifiedBy>תמר זוהר</cp:lastModifiedBy>
  <cp:revision>39</cp:revision>
  <dcterms:created xsi:type="dcterms:W3CDTF">2021-08-07T12:27:20Z</dcterms:created>
  <dcterms:modified xsi:type="dcterms:W3CDTF">2021-09-21T19:22:50Z</dcterms:modified>
</cp:coreProperties>
</file>