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6858000" cy="9144000" type="screen4x3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3120" y="-84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smtClean="0"/>
              <a:t>Klik om de ondertitelstijl van het model te bewerken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73EBE9-90AB-4639-BE10-553CE96E07AD}" type="datetimeFigureOut">
              <a:rPr lang="nl-NL" smtClean="0"/>
              <a:t>16-5-2018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F733F0-E7A6-4500-A597-13DF7E39294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722721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73EBE9-90AB-4639-BE10-553CE96E07AD}" type="datetimeFigureOut">
              <a:rPr lang="nl-NL" smtClean="0"/>
              <a:t>16-5-2018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F733F0-E7A6-4500-A597-13DF7E39294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369527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4972050" y="366185"/>
            <a:ext cx="1543050" cy="7802033"/>
          </a:xfrm>
        </p:spPr>
        <p:txBody>
          <a:bodyPr vert="eaVert"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342900" y="366185"/>
            <a:ext cx="4514850" cy="7802033"/>
          </a:xfrm>
        </p:spPr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73EBE9-90AB-4639-BE10-553CE96E07AD}" type="datetimeFigureOut">
              <a:rPr lang="nl-NL" smtClean="0"/>
              <a:t>16-5-2018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F733F0-E7A6-4500-A597-13DF7E39294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575113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73EBE9-90AB-4639-BE10-553CE96E07AD}" type="datetimeFigureOut">
              <a:rPr lang="nl-NL" smtClean="0"/>
              <a:t>16-5-2018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F733F0-E7A6-4500-A597-13DF7E39294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892060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73EBE9-90AB-4639-BE10-553CE96E07AD}" type="datetimeFigureOut">
              <a:rPr lang="nl-NL" smtClean="0"/>
              <a:t>16-5-2018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F733F0-E7A6-4500-A597-13DF7E39294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8787035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34290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348615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73EBE9-90AB-4639-BE10-553CE96E07AD}" type="datetimeFigureOut">
              <a:rPr lang="nl-NL" smtClean="0"/>
              <a:t>16-5-2018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F733F0-E7A6-4500-A597-13DF7E39294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129932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73EBE9-90AB-4639-BE10-553CE96E07AD}" type="datetimeFigureOut">
              <a:rPr lang="nl-NL" smtClean="0"/>
              <a:t>16-5-2018</a:t>
            </a:fld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F733F0-E7A6-4500-A597-13DF7E39294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693980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73EBE9-90AB-4639-BE10-553CE96E07AD}" type="datetimeFigureOut">
              <a:rPr lang="nl-NL" smtClean="0"/>
              <a:t>16-5-2018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F733F0-E7A6-4500-A597-13DF7E39294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1901184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73EBE9-90AB-4639-BE10-553CE96E07AD}" type="datetimeFigureOut">
              <a:rPr lang="nl-NL" smtClean="0"/>
              <a:t>16-5-2018</a:t>
            </a:fld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F733F0-E7A6-4500-A597-13DF7E39294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065712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73EBE9-90AB-4639-BE10-553CE96E07AD}" type="datetimeFigureOut">
              <a:rPr lang="nl-NL" smtClean="0"/>
              <a:t>16-5-2018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F733F0-E7A6-4500-A597-13DF7E39294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2047801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73EBE9-90AB-4639-BE10-553CE96E07AD}" type="datetimeFigureOut">
              <a:rPr lang="nl-NL" smtClean="0"/>
              <a:t>16-5-2018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F733F0-E7A6-4500-A597-13DF7E39294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523985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73EBE9-90AB-4639-BE10-553CE96E07AD}" type="datetimeFigureOut">
              <a:rPr lang="nl-NL" smtClean="0"/>
              <a:t>16-5-2018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F733F0-E7A6-4500-A597-13DF7E39294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860701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ep 5"/>
          <p:cNvGrpSpPr/>
          <p:nvPr/>
        </p:nvGrpSpPr>
        <p:grpSpPr>
          <a:xfrm>
            <a:off x="2252668" y="1835696"/>
            <a:ext cx="2083327" cy="4190226"/>
            <a:chOff x="2771801" y="1182990"/>
            <a:chExt cx="2083327" cy="4190226"/>
          </a:xfrm>
        </p:grpSpPr>
        <p:pic>
          <p:nvPicPr>
            <p:cNvPr id="7" name="Picture 18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52547" y="3165901"/>
              <a:ext cx="256283" cy="18789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8" name="Picture 19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9647" y="3153260"/>
              <a:ext cx="235780" cy="189002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" name="Picture 20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45426" y="3177019"/>
              <a:ext cx="266535" cy="18677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" name="Picture 21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211960" y="3154785"/>
              <a:ext cx="338293" cy="189002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1" name="Picture 26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59986" y="1488910"/>
              <a:ext cx="249660" cy="14230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2" name="Picture 27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3158" y="1483627"/>
              <a:ext cx="246031" cy="14341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3" name="Picture 28"/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49187" y="1517246"/>
              <a:ext cx="262772" cy="141195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4" name="Picture 29"/>
            <p:cNvPicPr>
              <a:picLocks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208698" y="1506127"/>
              <a:ext cx="342895" cy="14341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5" name="TextBox 10"/>
            <p:cNvSpPr txBox="1"/>
            <p:nvPr/>
          </p:nvSpPr>
          <p:spPr>
            <a:xfrm>
              <a:off x="3151265" y="1182991"/>
              <a:ext cx="1703863" cy="338554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en-US" sz="1600" dirty="0" smtClean="0"/>
                <a:t>  bovine collagen</a:t>
              </a:r>
              <a:endParaRPr lang="en-US" sz="1600" dirty="0"/>
            </a:p>
          </p:txBody>
        </p:sp>
        <p:sp>
          <p:nvSpPr>
            <p:cNvPr id="16" name="TextBox 11"/>
            <p:cNvSpPr txBox="1"/>
            <p:nvPr/>
          </p:nvSpPr>
          <p:spPr>
            <a:xfrm>
              <a:off x="3357670" y="2869243"/>
              <a:ext cx="1444879" cy="307777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en-US" sz="1400" dirty="0" smtClean="0"/>
                <a:t>pH 1.2- PPR 0.1</a:t>
              </a:r>
            </a:p>
          </p:txBody>
        </p:sp>
        <p:sp>
          <p:nvSpPr>
            <p:cNvPr id="17" name="Rectangle 12"/>
            <p:cNvSpPr/>
            <p:nvPr/>
          </p:nvSpPr>
          <p:spPr>
            <a:xfrm>
              <a:off x="3752427" y="4755961"/>
              <a:ext cx="964411" cy="5997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TextBox 16"/>
            <p:cNvSpPr txBox="1"/>
            <p:nvPr/>
          </p:nvSpPr>
          <p:spPr>
            <a:xfrm>
              <a:off x="4214425" y="4796403"/>
              <a:ext cx="400110" cy="388889"/>
            </a:xfrm>
            <a:prstGeom prst="rect">
              <a:avLst/>
            </a:prstGeom>
            <a:solidFill>
              <a:schemeClr val="bg1"/>
            </a:solidFill>
          </p:spPr>
          <p:txBody>
            <a:bodyPr vert="vert270" wrap="none" rtlCol="0">
              <a:spAutoFit/>
            </a:bodyPr>
            <a:lstStyle/>
            <a:p>
              <a:r>
                <a:rPr lang="en-US" sz="1400" dirty="0" smtClean="0"/>
                <a:t>G60</a:t>
              </a:r>
              <a:endParaRPr lang="en-US" sz="1400" dirty="0"/>
            </a:p>
          </p:txBody>
        </p:sp>
        <p:sp>
          <p:nvSpPr>
            <p:cNvPr id="19" name="TextBox 13"/>
            <p:cNvSpPr txBox="1"/>
            <p:nvPr/>
          </p:nvSpPr>
          <p:spPr>
            <a:xfrm>
              <a:off x="3342030" y="4797153"/>
              <a:ext cx="400110" cy="297517"/>
            </a:xfrm>
            <a:prstGeom prst="rect">
              <a:avLst/>
            </a:prstGeom>
            <a:solidFill>
              <a:schemeClr val="bg1"/>
            </a:solidFill>
          </p:spPr>
          <p:txBody>
            <a:bodyPr vert="vert270" wrap="none" rtlCol="0">
              <a:spAutoFit/>
            </a:bodyPr>
            <a:lstStyle/>
            <a:p>
              <a:r>
                <a:rPr lang="en-US" sz="1400" dirty="0" smtClean="0"/>
                <a:t>G0</a:t>
              </a:r>
              <a:endParaRPr lang="en-US" sz="1400" dirty="0"/>
            </a:p>
          </p:txBody>
        </p:sp>
        <p:sp>
          <p:nvSpPr>
            <p:cNvPr id="20" name="TextBox 15"/>
            <p:cNvSpPr txBox="1"/>
            <p:nvPr/>
          </p:nvSpPr>
          <p:spPr>
            <a:xfrm>
              <a:off x="3624071" y="4805784"/>
              <a:ext cx="400110" cy="297517"/>
            </a:xfrm>
            <a:prstGeom prst="rect">
              <a:avLst/>
            </a:prstGeom>
            <a:solidFill>
              <a:schemeClr val="bg1"/>
            </a:solidFill>
          </p:spPr>
          <p:txBody>
            <a:bodyPr vert="vert270" wrap="none" rtlCol="0">
              <a:spAutoFit/>
            </a:bodyPr>
            <a:lstStyle/>
            <a:p>
              <a:r>
                <a:rPr lang="en-US" sz="1400" dirty="0" smtClean="0"/>
                <a:t>G5</a:t>
              </a:r>
              <a:endParaRPr lang="en-US" sz="1400" dirty="0"/>
            </a:p>
          </p:txBody>
        </p:sp>
        <p:sp>
          <p:nvSpPr>
            <p:cNvPr id="21" name="TextBox 14"/>
            <p:cNvSpPr txBox="1"/>
            <p:nvPr/>
          </p:nvSpPr>
          <p:spPr>
            <a:xfrm>
              <a:off x="3935885" y="4803525"/>
              <a:ext cx="400110" cy="388889"/>
            </a:xfrm>
            <a:prstGeom prst="rect">
              <a:avLst/>
            </a:prstGeom>
            <a:solidFill>
              <a:schemeClr val="bg1"/>
            </a:solidFill>
          </p:spPr>
          <p:txBody>
            <a:bodyPr vert="vert270" wrap="none" rtlCol="0">
              <a:spAutoFit/>
            </a:bodyPr>
            <a:lstStyle/>
            <a:p>
              <a:r>
                <a:rPr lang="en-US" sz="1400" dirty="0" smtClean="0"/>
                <a:t>G10</a:t>
              </a:r>
              <a:endParaRPr lang="en-US" sz="1400" dirty="0"/>
            </a:p>
          </p:txBody>
        </p:sp>
        <p:sp>
          <p:nvSpPr>
            <p:cNvPr id="22" name="Rectangle 17"/>
            <p:cNvSpPr/>
            <p:nvPr/>
          </p:nvSpPr>
          <p:spPr>
            <a:xfrm>
              <a:off x="3452547" y="4755961"/>
              <a:ext cx="1099045" cy="4756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TextBox 18"/>
            <p:cNvSpPr txBox="1"/>
            <p:nvPr/>
          </p:nvSpPr>
          <p:spPr>
            <a:xfrm>
              <a:off x="2771801" y="2632864"/>
              <a:ext cx="461665" cy="754374"/>
            </a:xfrm>
            <a:prstGeom prst="rect">
              <a:avLst/>
            </a:prstGeom>
            <a:noFill/>
          </p:spPr>
          <p:txBody>
            <a:bodyPr vert="vert270" wrap="none" rtlCol="0">
              <a:spAutoFit/>
            </a:bodyPr>
            <a:lstStyle/>
            <a:p>
              <a:r>
                <a:rPr lang="en-US" dirty="0" smtClean="0"/>
                <a:t>PEPSIN</a:t>
              </a:r>
              <a:endParaRPr lang="en-US" dirty="0"/>
            </a:p>
          </p:txBody>
        </p:sp>
        <p:sp>
          <p:nvSpPr>
            <p:cNvPr id="24" name="Rechthoek 23"/>
            <p:cNvSpPr/>
            <p:nvPr/>
          </p:nvSpPr>
          <p:spPr>
            <a:xfrm>
              <a:off x="3233466" y="1182990"/>
              <a:ext cx="1483372" cy="4190226"/>
            </a:xfrm>
            <a:prstGeom prst="rect">
              <a:avLst/>
            </a:prstGeom>
            <a:no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</p:spTree>
    <p:extLst>
      <p:ext uri="{BB962C8B-B14F-4D97-AF65-F5344CB8AC3E}">
        <p14:creationId xmlns:p14="http://schemas.microsoft.com/office/powerpoint/2010/main" val="719079582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12</Words>
  <Application>Microsoft Office PowerPoint</Application>
  <PresentationFormat>Diavoorstelling (4:3)</PresentationFormat>
  <Paragraphs>7</Paragraphs>
  <Slides>1</Slides>
  <Notes>0</Notes>
  <HiddenSlides>0</HiddenSlides>
  <MMClips>0</MMClips>
  <ScaleCrop>false</ScaleCrop>
  <HeadingPairs>
    <vt:vector size="4" baseType="variant">
      <vt:variant>
        <vt:lpstr>Thema</vt:lpstr>
      </vt:variant>
      <vt:variant>
        <vt:i4>1</vt:i4>
      </vt:variant>
      <vt:variant>
        <vt:lpstr>Diatitels</vt:lpstr>
      </vt:variant>
      <vt:variant>
        <vt:i4>1</vt:i4>
      </vt:variant>
    </vt:vector>
  </HeadingPairs>
  <TitlesOfParts>
    <vt:vector size="2" baseType="lpstr">
      <vt:lpstr>Kantoorthema</vt:lpstr>
      <vt:lpstr>PowerPoint-presentatie</vt:lpstr>
    </vt:vector>
  </TitlesOfParts>
  <Company>AMC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R. van Ree</dc:creator>
  <cp:lastModifiedBy>R. van Ree</cp:lastModifiedBy>
  <cp:revision>3</cp:revision>
  <dcterms:created xsi:type="dcterms:W3CDTF">2018-05-16T09:16:53Z</dcterms:created>
  <dcterms:modified xsi:type="dcterms:W3CDTF">2018-05-16T09:23:30Z</dcterms:modified>
</cp:coreProperties>
</file>