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11963" cy="99456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17/10/2016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765104"/>
            <a:ext cx="449285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771799" y="4797152"/>
          <a:ext cx="3600402" cy="491232"/>
        </p:xfrm>
        <a:graphic>
          <a:graphicData uri="http://schemas.openxmlformats.org/drawingml/2006/table">
            <a:tbl>
              <a:tblPr/>
              <a:tblGrid>
                <a:gridCol w="1200134"/>
                <a:gridCol w="1200134"/>
                <a:gridCol w="1200134"/>
              </a:tblGrid>
              <a:tr h="288032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AUROC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[CI 95%]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p</a:t>
                      </a:r>
                      <a:endParaRPr lang="es-ES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0,75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[0,69 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s-ES" sz="12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0,80]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&lt; 0.001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8 Rectángulo"/>
          <p:cNvSpPr/>
          <p:nvPr/>
        </p:nvSpPr>
        <p:spPr>
          <a:xfrm>
            <a:off x="2411760" y="548680"/>
            <a:ext cx="4320480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>
            <a:off x="2411760" y="4509120"/>
            <a:ext cx="43204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3059832" y="1196752"/>
            <a:ext cx="194421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004048" y="1196752"/>
            <a:ext cx="0" cy="266429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3059832" y="2780928"/>
            <a:ext cx="288032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3419872" y="2780928"/>
            <a:ext cx="0" cy="108012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>
            <a:off x="2771800" y="5661248"/>
            <a:ext cx="3600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2771800" y="5877272"/>
            <a:ext cx="360040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7 CuadroTexto"/>
          <p:cNvSpPr txBox="1"/>
          <p:nvPr/>
        </p:nvSpPr>
        <p:spPr>
          <a:xfrm>
            <a:off x="3347864" y="5517232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SOFA = 6,  </a:t>
            </a:r>
            <a:r>
              <a:rPr lang="es-ES" sz="1200" dirty="0" err="1" smtClean="0"/>
              <a:t>Sensitivity</a:t>
            </a:r>
            <a:r>
              <a:rPr lang="es-ES" sz="1200" dirty="0" smtClean="0"/>
              <a:t>: 0.88,  </a:t>
            </a:r>
            <a:r>
              <a:rPr lang="es-ES" sz="1200" dirty="0" err="1" smtClean="0"/>
              <a:t>Specificity</a:t>
            </a:r>
            <a:r>
              <a:rPr lang="es-ES" sz="1200" dirty="0" smtClean="0"/>
              <a:t>: 0.36</a:t>
            </a:r>
            <a:endParaRPr lang="es-ES" sz="1200" dirty="0"/>
          </a:p>
        </p:txBody>
      </p:sp>
      <p:sp>
        <p:nvSpPr>
          <p:cNvPr id="39" name="38 CuadroTexto"/>
          <p:cNvSpPr txBox="1"/>
          <p:nvPr/>
        </p:nvSpPr>
        <p:spPr>
          <a:xfrm>
            <a:off x="3347864" y="5733256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SOFA = 12 </a:t>
            </a:r>
            <a:r>
              <a:rPr lang="es-ES" sz="1200" dirty="0" err="1" smtClean="0"/>
              <a:t>Sensitivity</a:t>
            </a:r>
            <a:r>
              <a:rPr lang="es-ES" sz="1200" dirty="0" smtClean="0"/>
              <a:t>: 0.36, </a:t>
            </a:r>
            <a:r>
              <a:rPr lang="es-ES" sz="1200" dirty="0" err="1" smtClean="0"/>
              <a:t>Specificity</a:t>
            </a:r>
            <a:r>
              <a:rPr lang="es-ES" sz="1200" dirty="0" smtClean="0"/>
              <a:t>: 0.89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35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09344393E</dc:creator>
  <cp:lastModifiedBy>09344393E</cp:lastModifiedBy>
  <cp:revision>12</cp:revision>
  <dcterms:created xsi:type="dcterms:W3CDTF">2016-08-08T10:28:35Z</dcterms:created>
  <dcterms:modified xsi:type="dcterms:W3CDTF">2016-10-17T09:37:41Z</dcterms:modified>
</cp:coreProperties>
</file>