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17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8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96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4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6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9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35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37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7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82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A231F-54AB-A447-87C0-11E5BF60957F}" type="datetimeFigureOut">
              <a:rPr lang="en-US" smtClean="0"/>
              <a:t>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2B7D1-45D6-9848-8BF6-E13858F77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9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97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Clancy</dc:creator>
  <cp:lastModifiedBy>NIcole Clancy</cp:lastModifiedBy>
  <cp:revision>1</cp:revision>
  <dcterms:created xsi:type="dcterms:W3CDTF">2017-03-07T08:48:48Z</dcterms:created>
  <dcterms:modified xsi:type="dcterms:W3CDTF">2017-03-07T08:49:18Z</dcterms:modified>
</cp:coreProperties>
</file>