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03A48B52-C0D8-6440-BD59-453417A1D395}"/>
              </a:ext>
            </a:extLst>
          </p:cNvPr>
          <p:cNvSpPr txBox="1"/>
          <p:nvPr/>
        </p:nvSpPr>
        <p:spPr>
          <a:xfrm>
            <a:off x="528777" y="6048165"/>
            <a:ext cx="9890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Additional file </a:t>
            </a:r>
            <a:r>
              <a:rPr lang="fr-FR" b="1" dirty="0"/>
              <a:t>3</a:t>
            </a:r>
            <a:r>
              <a:rPr lang="fr-FR" dirty="0"/>
              <a:t>. Plasma </a:t>
            </a:r>
            <a:r>
              <a:rPr lang="fr-FR" dirty="0" err="1"/>
              <a:t>levels</a:t>
            </a:r>
            <a:r>
              <a:rPr lang="fr-FR" dirty="0"/>
              <a:t> of IL-1</a:t>
            </a:r>
            <a:r>
              <a:rPr lang="en-US" dirty="0">
                <a:sym typeface="Symbol" pitchFamily="2" charset="2"/>
              </a:rPr>
              <a:t></a:t>
            </a:r>
            <a:r>
              <a:rPr lang="fr-FR" dirty="0"/>
              <a:t>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organ</a:t>
            </a:r>
            <a:r>
              <a:rPr lang="fr-FR" dirty="0"/>
              <a:t> </a:t>
            </a:r>
            <a:r>
              <a:rPr lang="fr-FR" dirty="0" err="1"/>
              <a:t>failure</a:t>
            </a:r>
            <a:r>
              <a:rPr lang="fr-FR" dirty="0"/>
              <a:t> </a:t>
            </a:r>
            <a:r>
              <a:rPr lang="fr-FR" dirty="0" err="1"/>
              <a:t>worsening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0 and </a:t>
            </a:r>
            <a:r>
              <a:rPr lang="fr-FR" dirty="0" err="1"/>
              <a:t>day</a:t>
            </a:r>
            <a:r>
              <a:rPr lang="fr-FR" dirty="0"/>
              <a:t> 3-4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BE6051E6-A4FF-254B-BECC-7FDCDD5F7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443" y="1447264"/>
            <a:ext cx="3972957" cy="364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884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4951</TotalTime>
  <Words>20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2020-12-31T07:09:17Z</dcterms:modified>
</cp:coreProperties>
</file>