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33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8855A4-7576-9444-A088-28184D55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75AA29-F3A2-A347-9593-88087A3C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3B9BEC1-9CFC-D84B-A035-C326403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ABA9573-2DD6-324A-80B5-5F860140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07DDA6-F383-4346-886C-C9665B43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998CD1A-5D12-ED42-9DC0-359204C4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4F7199E-C539-8145-9132-95C236754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0896BA8-5D4A-1F4D-898B-D3C1667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4253465-73C4-6748-9F67-43247F4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F016FAE-4161-BA45-99B7-A038CE4D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8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1FA1B0-67FA-9A49-B999-95A7998E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95E3584-584C-E242-ABFD-BC73ABE6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56922CA-15C3-CA4E-9F70-AE2D47B1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C99BF5-027E-0840-99C4-453D6D4B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EC2CCE8-DA90-DB4F-BE00-B9D87A8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84780B-8882-EB40-B2D2-57419ED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EADBC42-8208-804E-BBF3-DDECE2E73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FE720D1-3BB5-2F47-92DE-D8BED9C9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871C5E8-001B-BF40-AB98-0AB78AF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4E0DE49-CC11-4845-A913-48AE2B52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4FFDBCC-2502-4441-BB91-3996F8CD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02F22A-21A5-FC4B-9BE1-DF1A2700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10B69FD-C3DC-754E-8F78-1D388548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2BD76F1-6893-8443-A37A-0531734F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2270550-325B-104F-812E-6EFC04156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94B676D-3FAA-F34E-95FB-CC3B3284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80BA5CF5-1A34-F144-8EC2-13F62382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445200A-F93E-B849-9DDC-73DE9F8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9251319-D71E-F949-8687-E6949FD2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7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85A3FC-B80A-5949-920E-DE29997A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C61BDB5-0654-DF48-95DB-BCB0C88B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9EA38C0-F6CF-F045-80B9-E2B6BB0D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35C02A3-8095-7540-A305-69BA2A9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98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10A6EC-F30D-544E-AAF5-5AB983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4D99BD1-1388-C84F-A807-47DC96AB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36B205A1-15E9-0B40-8F26-D8E5D8EF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7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3391A5-9E61-7849-ABF6-19C2F50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2FF3FBD-E7D8-E04D-921D-127813F8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5626BDB-F213-7F41-B1F5-CDE351958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69E1FB1-39A4-4242-A4C4-23B34ED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7D65926-52FD-E24A-85EB-1A39F9AE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89D9E85-4AA2-DF4C-BAE3-437ECD8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16AD43-0238-8C46-9D5A-264C62B4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56BC605-8904-CA4A-ACA1-8A7F743E9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1C9D32C-3B5E-154D-ADD1-2413DAA15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794E968-2404-8B47-9098-C6800DCD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C5DA250-DD9D-9647-9A32-F342FCEF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1224765-C90C-3A43-81FE-01A59FCD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3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77C51C-0707-B242-8E59-02180A8E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CA799E4-E9F4-7A4B-A355-C53B504D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084D8CA-027B-0949-9FC0-2D3E20E5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D8D84A4-B54C-E444-86E7-38D8DD21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A509BE-1853-914C-8A21-EDD5E724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A887EB3-8D1F-2245-844E-84FB0A29C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B3F2661-1F9C-E24B-952E-0231815D1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19E2AC8-72E4-FE44-AD38-51FB747E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C796C4-B9FF-1A47-BD99-41AD025F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75B23C3-CE51-0E4A-B765-EBCFBCB2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0093AC9F-E452-1F4A-8A20-B239CD35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A72FB79-20AB-7145-9675-D287FB703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E5D8B1-F9C9-044D-A023-C761AF0F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F5C8C4-7833-3942-8F58-2343649FD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97D9961-4AA5-DA4C-A5AE-3B088CE1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6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913905ED-F1D3-6C4F-B496-5388AE2CF43B}"/>
              </a:ext>
            </a:extLst>
          </p:cNvPr>
          <p:cNvSpPr txBox="1"/>
          <p:nvPr/>
        </p:nvSpPr>
        <p:spPr>
          <a:xfrm>
            <a:off x="858813" y="5928752"/>
            <a:ext cx="11333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Additional file</a:t>
            </a:r>
            <a:r>
              <a:rPr lang="fr-FR" b="1" dirty="0"/>
              <a:t> 4</a:t>
            </a:r>
            <a:r>
              <a:rPr lang="fr-FR" dirty="0"/>
              <a:t>. Plasma </a:t>
            </a:r>
            <a:r>
              <a:rPr lang="fr-FR" dirty="0" err="1"/>
              <a:t>levels</a:t>
            </a:r>
            <a:r>
              <a:rPr lang="fr-FR" dirty="0"/>
              <a:t> of TNF-</a:t>
            </a:r>
            <a:r>
              <a:rPr lang="en-US" dirty="0">
                <a:sym typeface="Symbol" pitchFamily="2" charset="2"/>
              </a:rPr>
              <a:t></a:t>
            </a:r>
            <a:r>
              <a:rPr lang="fr-FR" dirty="0"/>
              <a:t> and IL-10 </a:t>
            </a:r>
            <a:r>
              <a:rPr lang="fr-FR" dirty="0" err="1"/>
              <a:t>according</a:t>
            </a:r>
            <a:r>
              <a:rPr lang="fr-FR" dirty="0"/>
              <a:t> to time </a:t>
            </a:r>
            <a:r>
              <a:rPr lang="fr-FR" dirty="0" err="1"/>
              <a:t>between</a:t>
            </a:r>
            <a:r>
              <a:rPr lang="fr-FR" dirty="0"/>
              <a:t> </a:t>
            </a:r>
            <a:r>
              <a:rPr lang="fr-FR" dirty="0" err="1"/>
              <a:t>symptom</a:t>
            </a:r>
            <a:r>
              <a:rPr lang="fr-FR" dirty="0"/>
              <a:t> </a:t>
            </a:r>
            <a:r>
              <a:rPr lang="fr-FR" dirty="0" err="1"/>
              <a:t>onset</a:t>
            </a:r>
            <a:r>
              <a:rPr lang="fr-FR" dirty="0"/>
              <a:t> and cytokine dosage. Data are </a:t>
            </a:r>
            <a:r>
              <a:rPr lang="fr-FR" dirty="0" err="1"/>
              <a:t>expressed</a:t>
            </a:r>
            <a:r>
              <a:rPr lang="fr-FR" dirty="0"/>
              <a:t> as </a:t>
            </a:r>
            <a:r>
              <a:rPr lang="fr-FR" dirty="0" err="1"/>
              <a:t>median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95% CI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AC042181-9767-7147-9139-93591244E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443" y="1534887"/>
            <a:ext cx="9415300" cy="342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123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4949</TotalTime>
  <Words>30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INFLOVID</dc:title>
  <dc:creator>Microsoft Office User</dc:creator>
  <cp:lastModifiedBy>Jayapriya V.</cp:lastModifiedBy>
  <cp:revision>107</cp:revision>
  <cp:lastPrinted>2020-06-09T10:13:15Z</cp:lastPrinted>
  <dcterms:created xsi:type="dcterms:W3CDTF">2020-04-22T13:13:56Z</dcterms:created>
  <dcterms:modified xsi:type="dcterms:W3CDTF">2020-12-31T07:10:09Z</dcterms:modified>
</cp:coreProperties>
</file>