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233"/>
    <p:restoredTop sz="94681"/>
  </p:normalViewPr>
  <p:slideViewPr>
    <p:cSldViewPr snapToGrid="0" snapToObjects="1">
      <p:cViewPr varScale="1">
        <p:scale>
          <a:sx n="70" d="100"/>
          <a:sy n="70" d="100"/>
        </p:scale>
        <p:origin x="1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B8855A4-7576-9444-A088-28184D550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775AA29-F3A2-A347-9593-88087A3C9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3B9BEC1-9CFC-D84B-A035-C326403F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ABA9573-2DD6-324A-80B5-5F860140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107DDA6-F383-4346-886C-C9665B436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58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998CD1A-5D12-ED42-9DC0-359204C4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4F7199E-C539-8145-9132-95C236754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0896BA8-5D4A-1F4D-898B-D3C1667D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4253465-73C4-6748-9F67-43247F4B8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F016FAE-4161-BA45-99B7-A038CE4D4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282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71FA1B0-67FA-9A49-B999-95A7998EC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95E3584-584C-E242-ABFD-BC73ABE6C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56922CA-15C3-CA4E-9F70-AE2D47B14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5C99BF5-027E-0840-99C4-453D6D4B7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EC2CCE8-DA90-DB4F-BE00-B9D87A8FC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920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384780B-8882-EB40-B2D2-57419ED4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EADBC42-8208-804E-BBF3-DDECE2E73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9FE720D1-3BB5-2F47-92DE-D8BED9C91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A871C5E8-001B-BF40-AB98-0AB78AFC3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4E0DE49-CC11-4845-A913-48AE2B52B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4FFDBCC-2502-4441-BB91-3996F8CD7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235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202F22A-21A5-FC4B-9BE1-DF1A27004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10B69FD-C3DC-754E-8F78-1D3885482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2BD76F1-6893-8443-A37A-0531734F4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C2270550-325B-104F-812E-6EFC04156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94B676D-3FAA-F34E-95FB-CC3B328473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80BA5CF5-1A34-F144-8EC2-13F62382C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A445200A-F93E-B849-9DDC-73DE9F84C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A9251319-D71E-F949-8687-E6949FD2B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73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085A3FC-B80A-5949-920E-DE29997A7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C61BDB5-0654-DF48-95DB-BCB0C88BF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9EA38C0-F6CF-F045-80B9-E2B6BB0D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35C02A3-8095-7540-A305-69BA2A9D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98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2110A6EC-F30D-544E-AAF5-5AB983C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14D99BD1-1388-C84F-A807-47DC96ABD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36B205A1-15E9-0B40-8F26-D8E5D8EF2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79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33391A5-9E61-7849-ABF6-19C2F5046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2FF3FBD-E7D8-E04D-921D-127813F8F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65626BDB-F213-7F41-B1F5-CDE351958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869E1FB1-39A4-4242-A4C4-23B34ED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7D65926-52FD-E24A-85EB-1A39F9AED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89D9E85-4AA2-DF4C-BAE3-437ECD8DE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85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16AD43-0238-8C46-9D5A-264C62B4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56BC605-8904-CA4A-ACA1-8A7F743E9C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1C9D32C-3B5E-154D-ADD1-2413DAA15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F794E968-2404-8B47-9098-C6800DCD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C5DA250-DD9D-9647-9A32-F342FCEF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1224765-C90C-3A43-81FE-01A59FCDF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537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D77C51C-0707-B242-8E59-02180A8E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4CA799E4-E9F4-7A4B-A355-C53B504D0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084D8CA-027B-0949-9FC0-2D3E20E50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D8D84A4-B54C-E444-86E7-38D8DD21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0A509BE-1853-914C-8A21-EDD5E724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0A887EB3-8D1F-2245-844E-84FB0A29C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6B3F2661-1F9C-E24B-952E-0231815D1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19E2AC8-72E4-FE44-AD38-51FB747EC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6C796C4-B9FF-1A47-BD99-41AD025F3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75B23C3-CE51-0E4A-B765-EBCFBCB2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59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0093AC9F-E452-1F4A-8A20-B239CD354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A72FB79-20AB-7145-9675-D287FB703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FE5D8B1-F9C9-044D-A023-C761AF0F5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BF5C8C4-7833-3942-8F58-2343649FD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97D9961-4AA5-DA4C-A5AE-3B088CE14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67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048E7814-7752-DD4F-A1D8-3F67A0284E7C}"/>
              </a:ext>
            </a:extLst>
          </p:cNvPr>
          <p:cNvSpPr txBox="1"/>
          <p:nvPr/>
        </p:nvSpPr>
        <p:spPr>
          <a:xfrm>
            <a:off x="243770" y="6226295"/>
            <a:ext cx="10630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Additional file </a:t>
            </a:r>
            <a:r>
              <a:rPr lang="fr-FR" b="1" dirty="0"/>
              <a:t>6</a:t>
            </a:r>
            <a:r>
              <a:rPr lang="fr-FR" dirty="0"/>
              <a:t>. No </a:t>
            </a:r>
            <a:r>
              <a:rPr lang="fr-FR" dirty="0" err="1"/>
              <a:t>correlation</a:t>
            </a:r>
            <a:r>
              <a:rPr lang="fr-FR" dirty="0"/>
              <a:t> </a:t>
            </a:r>
            <a:r>
              <a:rPr lang="fr-FR" dirty="0" err="1"/>
              <a:t>between</a:t>
            </a:r>
            <a:r>
              <a:rPr lang="fr-FR" dirty="0"/>
              <a:t> IL-6 and CRP plasma </a:t>
            </a:r>
            <a:r>
              <a:rPr lang="fr-FR" dirty="0" err="1"/>
              <a:t>levels</a:t>
            </a:r>
            <a:r>
              <a:rPr lang="fr-FR" dirty="0"/>
              <a:t> in ICU patients </a:t>
            </a:r>
            <a:r>
              <a:rPr lang="fr-FR" dirty="0" err="1"/>
              <a:t>with</a:t>
            </a:r>
            <a:r>
              <a:rPr lang="fr-FR" dirty="0"/>
              <a:t> SARS-CoV-2 infections.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53C67949-0BE6-114B-B9FA-C45E8132A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177142"/>
            <a:ext cx="51816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050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4949</TotalTime>
  <Words>19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INFLOVID</dc:title>
  <dc:creator>Microsoft Office User</dc:creator>
  <cp:lastModifiedBy>Jayapriya V.</cp:lastModifiedBy>
  <cp:revision>107</cp:revision>
  <cp:lastPrinted>2020-06-09T10:13:15Z</cp:lastPrinted>
  <dcterms:created xsi:type="dcterms:W3CDTF">2020-04-22T13:13:56Z</dcterms:created>
  <dcterms:modified xsi:type="dcterms:W3CDTF">2020-12-31T07:10:56Z</dcterms:modified>
</cp:coreProperties>
</file>