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DD92960-4090-5B41-9359-A7979D960148}"/>
              </a:ext>
            </a:extLst>
          </p:cNvPr>
          <p:cNvSpPr txBox="1"/>
          <p:nvPr/>
        </p:nvSpPr>
        <p:spPr>
          <a:xfrm>
            <a:off x="1078388" y="5985982"/>
            <a:ext cx="10002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Additional file</a:t>
            </a:r>
            <a:r>
              <a:rPr lang="fr-FR" b="1" dirty="0"/>
              <a:t> 7</a:t>
            </a:r>
            <a:r>
              <a:rPr lang="fr-FR" dirty="0"/>
              <a:t>. </a:t>
            </a:r>
            <a:r>
              <a:rPr lang="fr-FR" dirty="0" err="1"/>
              <a:t>Survival</a:t>
            </a:r>
            <a:r>
              <a:rPr lang="fr-FR" dirty="0"/>
              <a:t> </a:t>
            </a:r>
            <a:r>
              <a:rPr lang="fr-FR" dirty="0" err="1"/>
              <a:t>curve</a:t>
            </a:r>
            <a:r>
              <a:rPr lang="fr-FR" dirty="0"/>
              <a:t> of </a:t>
            </a:r>
            <a:r>
              <a:rPr lang="fr-FR" dirty="0" err="1"/>
              <a:t>included</a:t>
            </a:r>
            <a:r>
              <a:rPr lang="fr-FR" dirty="0"/>
              <a:t> patients </a:t>
            </a:r>
            <a:r>
              <a:rPr lang="fr-FR" dirty="0" err="1"/>
              <a:t>with</a:t>
            </a:r>
            <a:r>
              <a:rPr lang="fr-FR" dirty="0"/>
              <a:t> SARS-CoV-2 infections </a:t>
            </a:r>
            <a:r>
              <a:rPr lang="fr-FR" dirty="0" err="1"/>
              <a:t>admitted</a:t>
            </a:r>
            <a:r>
              <a:rPr lang="fr-FR" dirty="0"/>
              <a:t> in ICU (N=101)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5D969E7-1058-E64F-A3B2-205D5BFA7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004" y="1267596"/>
            <a:ext cx="6126595" cy="399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929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18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2020-12-31T07:11:32Z</dcterms:modified>
</cp:coreProperties>
</file>