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 snapToObjects="1">
      <p:cViewPr varScale="1">
        <p:scale>
          <a:sx n="105" d="100"/>
          <a:sy n="105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744C3-5F5F-F347-A6F7-0214422F8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F22477-D069-0D48-804E-529F0020D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70EECC-A847-B741-859A-B42EDAF4E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C5348B-749D-B842-90AB-681697CC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EF1B0D-D262-B543-92DF-938FEC956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54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05625-720A-F340-98C9-B9FCE95B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38B1D4-4FCC-1E44-BC8B-CC2B04E4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84D09B-3CD7-F741-B6DE-E055833A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8993EA-DC05-6C49-BCF0-1EE1898AA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567550-8AEC-6F4B-BB50-81EC2CDC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149E9-8444-C644-A50E-B691FE392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B958F8-C924-3441-9B45-DD94B74A4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7C75FE-E54A-5644-BA99-A471DB14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38E1D3-9D45-B044-852A-C5125485A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00623E-ABC3-9445-A532-A7EFB1A9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54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DC3515-A48A-D946-BF8C-CBD38A744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6E5E12-40EF-374C-92FA-832533B2D5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8BCB8AB-3088-5645-972E-C6A968DDC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2EDCB5-CCB2-DE49-8243-CD9A9D56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8B014D-ABBD-2040-AD06-D147F6F0A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D6CEB9-5C8E-8049-A2B3-8FDAD9C2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35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06F44-69CF-7C4E-A640-63E3E31B5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CB4F8C-A7B3-3343-ABFB-B03424268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9A8F53-C188-904E-9011-8A12BA6E5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3ABF9E0-5F7A-B045-9038-AC86D311E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5EE587E-613C-C34A-931D-57958D611D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B21815D-1FDD-044C-996E-82B2FE34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2E08EF6-3E07-9C48-B74C-41EF3B6CD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80F377-0E7D-FA48-BE19-69CBE469F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35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9D808F-B211-2C4B-9A70-FF614C7B0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D0ED51-F3C1-A142-9CAD-98C1F317C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BF9E4EF-4F67-EA40-A8D9-24A19964B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C7F1077-B186-464D-BD79-D5AF05F6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93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EFE6282-CB04-4944-A286-53E2FA39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CDBE5D-9CAC-224C-8428-9B6DABDFA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04AFA5-764E-2B4C-85A0-BB2F9EB1F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33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49197-32DF-D747-A387-EA4F015D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FE0BCE-72AF-5941-B0BD-B7E0C5ABE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AF44A6-2D2D-0948-9221-C1AD797CC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C3A23D-DD67-D142-9F7A-5974B8F5B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813F62-1EB4-1142-86FC-B3A8611D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05AE52-A47B-7E4D-A419-E730C995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03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8EB02C-74A3-3C4F-9248-446D0FC0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EED467-5659-3647-B5A1-6E7CFA603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AF4991-201D-2B40-A742-789E41C06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3C708A-D106-AE47-93EF-CD8E6CFF3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8A401A1-ED61-E44E-93F1-F20E024B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07DB48-41E8-5E44-AD2D-00FAA1AAF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43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D208C4-CE8F-404F-97C8-E1830F0A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A0CCF3-8838-7E42-BBE4-BDAF1522B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CDFB11-82E6-1E4D-8382-E3545813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AA976E-0FD4-774F-A2F7-461CE935D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2E3B43-17A3-AD41-94D9-47FE0152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88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969536-229E-F443-A52E-A21D0F32E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5863EF7-3596-E149-B085-02943A62B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065CE7-40F8-7E4E-856D-50C412E8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B382AF-833E-F443-9470-B11DA8305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7240E5-780D-5141-82D1-3B1ADB64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75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5D2E4C1-673D-DA42-96AC-237FB07B9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FB8CA73-7F12-EE41-9648-0A4E68B3E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3D1AE-B3E7-9646-9F85-FF0129FDBF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06EAD-DFE5-5F43-8F0E-4FE6C8FFAE97}" type="datetimeFigureOut">
              <a:rPr lang="fr-FR" smtClean="0"/>
              <a:t>10/05/2022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C71519-8D43-EC4D-93DE-A19B64710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093CA5-7DF4-4546-839A-F2ECC9C1A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1395F-FC5B-F34B-B9C0-C556EC0554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80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08C3001-FE57-7E4C-99C0-9BFD0A2D9196}"/>
              </a:ext>
            </a:extLst>
          </p:cNvPr>
          <p:cNvSpPr txBox="1"/>
          <p:nvPr/>
        </p:nvSpPr>
        <p:spPr>
          <a:xfrm>
            <a:off x="821153" y="5765800"/>
            <a:ext cx="10583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 err="1"/>
              <a:t>Supplemental</a:t>
            </a:r>
            <a:r>
              <a:rPr lang="fr-FR" sz="1400" b="1" dirty="0"/>
              <a:t> figure 1. </a:t>
            </a:r>
            <a:r>
              <a:rPr lang="en-US" sz="1400" dirty="0"/>
              <a:t>Correlation between the</a:t>
            </a:r>
            <a:r>
              <a:rPr lang="en-US" sz="1400" u="sng" dirty="0"/>
              <a:t> </a:t>
            </a:r>
            <a:r>
              <a:rPr lang="en-US" sz="1400" dirty="0"/>
              <a:t>AUC of the microvascular blood flow following Acetylcholine iontophoresis and duration of symptoms before ICU admission in  NCBP (Black, </a:t>
            </a:r>
            <a:r>
              <a:rPr lang="en-US" sz="1400" i="1" dirty="0"/>
              <a:t>P</a:t>
            </a:r>
            <a:r>
              <a:rPr lang="en-US" sz="1400" dirty="0"/>
              <a:t>=0.63) and Covid-19 (Red, </a:t>
            </a:r>
            <a:r>
              <a:rPr lang="en-US" sz="1400" i="1" dirty="0"/>
              <a:t>P</a:t>
            </a:r>
            <a:r>
              <a:rPr lang="en-US" sz="1400" dirty="0"/>
              <a:t>=0.061) (A) and in pooled NCBP/Covid-19 included patients (Black, R=-0.51,</a:t>
            </a:r>
            <a:r>
              <a:rPr lang="en-US" sz="1400" i="1" dirty="0"/>
              <a:t> P=0.002</a:t>
            </a:r>
            <a:r>
              <a:rPr lang="en-US" sz="1400" dirty="0"/>
              <a:t>)</a:t>
            </a:r>
            <a:endParaRPr lang="fr-FR" sz="1400" dirty="0"/>
          </a:p>
          <a:p>
            <a:pPr algn="just"/>
            <a:endParaRPr lang="fr-FR" sz="14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177B7AF-8E06-9E45-B0D3-6E623F7673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81234" y="1316736"/>
            <a:ext cx="4495356" cy="3811841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38C1D1A-3658-0148-81CB-A2BD2B264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08" y="1316736"/>
            <a:ext cx="4424621" cy="377771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0A7DBEE-ECB9-244F-A752-224E2D4BA084}"/>
              </a:ext>
            </a:extLst>
          </p:cNvPr>
          <p:cNvSpPr txBox="1"/>
          <p:nvPr/>
        </p:nvSpPr>
        <p:spPr>
          <a:xfrm>
            <a:off x="1158952" y="97178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D03409-EFE4-6548-9721-0C1909D9283B}"/>
              </a:ext>
            </a:extLst>
          </p:cNvPr>
          <p:cNvSpPr txBox="1"/>
          <p:nvPr/>
        </p:nvSpPr>
        <p:spPr>
          <a:xfrm>
            <a:off x="5958026" y="94740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152460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65</Words>
  <Application>Microsoft Macintosh PowerPoint</Application>
  <PresentationFormat>Grand écran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3</cp:revision>
  <dcterms:created xsi:type="dcterms:W3CDTF">2022-03-09T14:59:20Z</dcterms:created>
  <dcterms:modified xsi:type="dcterms:W3CDTF">2022-05-10T16:18:32Z</dcterms:modified>
</cp:coreProperties>
</file>