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756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014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263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80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689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164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5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29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62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95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2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D1163-72D6-4338-80F8-3A0B0865012A}" type="datetimeFigureOut">
              <a:rPr lang="en-US" smtClean="0"/>
              <a:t>7/4/2022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86C549-550C-4738-8B25-D7CD4A93A6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90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C36FD7B7-0EBC-1B40-BBE4-3187F2138D46}"/>
              </a:ext>
            </a:extLst>
          </p:cNvPr>
          <p:cNvSpPr/>
          <p:nvPr/>
        </p:nvSpPr>
        <p:spPr>
          <a:xfrm>
            <a:off x="456232" y="628456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latin typeface="Arial" panose="020B0604020202020204" pitchFamily="34" charset="0"/>
                <a:cs typeface="Arial" panose="020B0604020202020204" pitchFamily="34" charset="0"/>
              </a:rPr>
              <a:t>Additional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 file 3</a:t>
            </a: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E49ED578-E9A9-B542-ADD6-2DCF047E6EE1}"/>
              </a:ext>
            </a:extLst>
          </p:cNvPr>
          <p:cNvSpPr txBox="1"/>
          <p:nvPr/>
        </p:nvSpPr>
        <p:spPr>
          <a:xfrm>
            <a:off x="1054239" y="5261109"/>
            <a:ext cx="107244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 </a:t>
            </a:r>
            <a:endParaRPr lang="fr-FR" sz="1400" b="1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400" b="1" dirty="0"/>
              <a:t>Additional file 3.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Effect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 of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mottling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 score (per point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increase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) on PIHI incidence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adjusted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 on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various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hemodynamic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/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severity</a:t>
            </a:r>
            <a:r>
              <a:rPr lang="fr-FR" altLang="fr-FR" sz="1400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fr-FR" altLang="fr-FR" sz="1400" dirty="0" err="1">
                <a:solidFill>
                  <a:srgbClr val="000000"/>
                </a:solidFill>
                <a:latin typeface="-webkit-standard"/>
              </a:rPr>
              <a:t>parameters</a:t>
            </a:r>
            <a:endParaRPr lang="fr-FR" altLang="fr-FR" sz="1400" dirty="0"/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*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Each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separate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model 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is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also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adjusted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on sepsis and induction </a:t>
            </a:r>
            <a:r>
              <a:rPr lang="fr-FR" altLang="fr-FR" sz="1400" i="1" dirty="0" err="1">
                <a:solidFill>
                  <a:srgbClr val="000000"/>
                </a:solidFill>
                <a:latin typeface="-webkit-standard"/>
              </a:rPr>
              <a:t>drugs</a:t>
            </a:r>
            <a:r>
              <a:rPr lang="fr-FR" altLang="fr-FR" sz="1400" i="1" dirty="0">
                <a:solidFill>
                  <a:srgbClr val="000000"/>
                </a:solidFill>
                <a:latin typeface="-webkit-standard"/>
              </a:rPr>
              <a:t> </a:t>
            </a:r>
            <a:endParaRPr lang="fr-FR" sz="1400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xmlns="" id="{9EC1AC9B-8CCA-A44F-9BFD-F5723F85BB3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64428" y="1856155"/>
          <a:ext cx="8995409" cy="2915919"/>
        </p:xfrm>
        <a:graphic>
          <a:graphicData uri="http://schemas.openxmlformats.org/drawingml/2006/table">
            <a:tbl>
              <a:tblPr/>
              <a:tblGrid>
                <a:gridCol w="4374563">
                  <a:extLst>
                    <a:ext uri="{9D8B030D-6E8A-4147-A177-3AD203B41FA5}">
                      <a16:colId xmlns:a16="http://schemas.microsoft.com/office/drawing/2014/main" xmlns="" val="3970945885"/>
                    </a:ext>
                  </a:extLst>
                </a:gridCol>
                <a:gridCol w="3230935">
                  <a:extLst>
                    <a:ext uri="{9D8B030D-6E8A-4147-A177-3AD203B41FA5}">
                      <a16:colId xmlns:a16="http://schemas.microsoft.com/office/drawing/2014/main" xmlns="" val="1346659329"/>
                    </a:ext>
                  </a:extLst>
                </a:gridCol>
                <a:gridCol w="1389911">
                  <a:extLst>
                    <a:ext uri="{9D8B030D-6E8A-4147-A177-3AD203B41FA5}">
                      <a16:colId xmlns:a16="http://schemas.microsoft.com/office/drawing/2014/main" xmlns="" val="2126829244"/>
                    </a:ext>
                  </a:extLst>
                </a:gridCol>
              </a:tblGrid>
              <a:tr h="413196">
                <a:tc>
                  <a:txBody>
                    <a:bodyPr/>
                    <a:lstStyle/>
                    <a:p>
                      <a:pPr algn="just"/>
                      <a:r>
                        <a:rPr lang="en-US" b="1">
                          <a:effectLst/>
                        </a:rPr>
                        <a:t> 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>
                          <a:effectLst/>
                        </a:rPr>
                        <a:t>Adjusted OR [95% CI]* </a:t>
                      </a:r>
                      <a:endParaRPr lang="en-US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effectLst/>
                        </a:rPr>
                        <a:t>p-value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566918543"/>
                  </a:ext>
                </a:extLst>
              </a:tr>
              <a:tr h="285601">
                <a:tc>
                  <a:txBody>
                    <a:bodyPr/>
                    <a:lstStyle/>
                    <a:p>
                      <a:pPr algn="just"/>
                      <a:r>
                        <a:rPr lang="en-US" b="1" dirty="0">
                          <a:effectLst/>
                        </a:rPr>
                        <a:t>Effect of Mottling score on PIHI </a:t>
                      </a:r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 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06398955"/>
                  </a:ext>
                </a:extLst>
              </a:tr>
              <a:tr h="571202">
                <a:tc>
                  <a:txBody>
                    <a:bodyPr/>
                    <a:lstStyle/>
                    <a:p>
                      <a:pPr indent="374650" algn="just"/>
                      <a:r>
                        <a:rPr lang="en-US" dirty="0">
                          <a:effectLst/>
                        </a:rPr>
                        <a:t>Adjusted on MAP (original model)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1.84 [1.21-2.82]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0.005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84213538"/>
                  </a:ext>
                </a:extLst>
              </a:tr>
              <a:tr h="285601">
                <a:tc>
                  <a:txBody>
                    <a:bodyPr/>
                    <a:lstStyle/>
                    <a:p>
                      <a:pPr indent="374650" algn="just"/>
                      <a:r>
                        <a:rPr lang="en-US" dirty="0">
                          <a:effectLst/>
                        </a:rPr>
                        <a:t>Adjusted on Vasopressor use</a:t>
                      </a:r>
                    </a:p>
                    <a:p>
                      <a:pPr indent="374650" algn="just"/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1.77 [1.15-2.76]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133341257"/>
                  </a:ext>
                </a:extLst>
              </a:tr>
              <a:tr h="285601">
                <a:tc>
                  <a:txBody>
                    <a:bodyPr/>
                    <a:lstStyle/>
                    <a:p>
                      <a:pPr indent="374650" algn="just"/>
                      <a:r>
                        <a:rPr lang="en-US" dirty="0">
                          <a:effectLst/>
                        </a:rPr>
                        <a:t>Adjusted on SOFA score</a:t>
                      </a:r>
                    </a:p>
                    <a:p>
                      <a:pPr indent="374650" algn="just"/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1.78 [1.15-2.76]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>
                          <a:effectLst/>
                        </a:rPr>
                        <a:t>0.01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1297104236"/>
                  </a:ext>
                </a:extLst>
              </a:tr>
              <a:tr h="285601">
                <a:tc>
                  <a:txBody>
                    <a:bodyPr/>
                    <a:lstStyle/>
                    <a:p>
                      <a:pPr indent="374650" algn="just"/>
                      <a:r>
                        <a:rPr lang="en-US" dirty="0">
                          <a:effectLst/>
                        </a:rPr>
                        <a:t>Adjusted on SAPS II</a:t>
                      </a:r>
                    </a:p>
                    <a:p>
                      <a:pPr indent="374650" algn="just"/>
                      <a:endParaRPr lang="en-US" dirty="0">
                        <a:effectLst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effectLst/>
                        </a:rPr>
                        <a:t>2.00 [1.25-3.21]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0.004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xmlns="" val="202721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091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-webkit-standard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Saranya M.</dc:creator>
  <cp:lastModifiedBy>Saranya M.</cp:lastModifiedBy>
  <cp:revision>1</cp:revision>
  <dcterms:created xsi:type="dcterms:W3CDTF">2022-07-04T08:56:56Z</dcterms:created>
  <dcterms:modified xsi:type="dcterms:W3CDTF">2022-07-04T08:57:03Z</dcterms:modified>
</cp:coreProperties>
</file>